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mo Bold" charset="1" panose="020B0704020202020204"/>
      <p:regular r:id="rId18"/>
    </p:embeddedFont>
    <p:embeddedFont>
      <p:font typeface="Arimo" charset="1" panose="020B0604020202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notesMasters/notesMaster1.xml" Type="http://schemas.openxmlformats.org/officeDocument/2006/relationships/notesMaster"/><Relationship Id="rId16" Target="theme/theme2.xml" Type="http://schemas.openxmlformats.org/officeDocument/2006/relationships/theme"/><Relationship Id="rId17" Target="notesSlides/notesSlide1.xml" Type="http://schemas.openxmlformats.org/officeDocument/2006/relationships/notes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notesSlides/notesSlide2.xml" Type="http://schemas.openxmlformats.org/officeDocument/2006/relationships/notesSlide"/><Relationship Id="rId21" Target="notesSlides/notesSlide3.xml" Type="http://schemas.openxmlformats.org/officeDocument/2006/relationships/notesSlide"/><Relationship Id="rId22" Target="notesSlides/notesSlide4.xml" Type="http://schemas.openxmlformats.org/officeDocument/2006/relationships/notesSlide"/><Relationship Id="rId23" Target="notesSlides/notesSlide5.xml" Type="http://schemas.openxmlformats.org/officeDocument/2006/relationships/notesSlide"/><Relationship Id="rId24" Target="notesSlides/notesSlide6.xml" Type="http://schemas.openxmlformats.org/officeDocument/2006/relationships/notesSlide"/><Relationship Id="rId25" Target="notesSlides/notesSlide7.xml" Type="http://schemas.openxmlformats.org/officeDocument/2006/relationships/notesSlide"/><Relationship Id="rId26" Target="notesSlides/notesSlide8.xml" Type="http://schemas.openxmlformats.org/officeDocument/2006/relationships/notesSlide"/><Relationship Id="rId27" Target="notesSlides/notesSlide9.xml" Type="http://schemas.openxmlformats.org/officeDocument/2006/relationships/notes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616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7543800" cy="10287000"/>
          </a:xfrm>
          <a:custGeom>
            <a:avLst/>
            <a:gdLst/>
            <a:ahLst/>
            <a:cxnLst/>
            <a:rect r="r" b="b" t="t" l="l"/>
            <a:pathLst>
              <a:path h="10287000" w="7543800">
                <a:moveTo>
                  <a:pt x="0" y="0"/>
                </a:moveTo>
                <a:lnTo>
                  <a:pt x="7543800" y="0"/>
                </a:lnTo>
                <a:lnTo>
                  <a:pt x="75438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850237" y="645201"/>
            <a:ext cx="9445526" cy="2772142"/>
            <a:chOff x="0" y="0"/>
            <a:chExt cx="12594035" cy="369618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94035" cy="3696189"/>
            </a:xfrm>
            <a:custGeom>
              <a:avLst/>
              <a:gdLst/>
              <a:ahLst/>
              <a:cxnLst/>
              <a:rect r="r" b="b" t="t" l="l"/>
              <a:pathLst>
                <a:path h="3696189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3696189"/>
                  </a:lnTo>
                  <a:lnTo>
                    <a:pt x="0" y="36961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12594035" cy="376286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9556"/>
                </a:lnSpc>
              </a:pPr>
              <a:r>
                <a:rPr lang="en-US" sz="7662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Tally Ho! Inventory System Overview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50237" y="4433326"/>
            <a:ext cx="9445526" cy="1420347"/>
            <a:chOff x="0" y="0"/>
            <a:chExt cx="12594035" cy="18937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594035" cy="1893797"/>
            </a:xfrm>
            <a:custGeom>
              <a:avLst/>
              <a:gdLst/>
              <a:ahLst/>
              <a:cxnLst/>
              <a:rect r="r" b="b" t="t" l="l"/>
              <a:pathLst>
                <a:path h="18937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1893797"/>
                  </a:lnTo>
                  <a:lnTo>
                    <a:pt x="0" y="18937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61925"/>
              <a:ext cx="12594035" cy="205572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699"/>
                </a:lnSpc>
              </a:pPr>
              <a:r>
                <a:rPr lang="en-US" sz="3499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A centralized, permission-based web system for managing physical inventory items.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850237" y="6872849"/>
            <a:ext cx="9445526" cy="1420347"/>
            <a:chOff x="0" y="0"/>
            <a:chExt cx="12594035" cy="18937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594035" cy="1893797"/>
            </a:xfrm>
            <a:custGeom>
              <a:avLst/>
              <a:gdLst/>
              <a:ahLst/>
              <a:cxnLst/>
              <a:rect r="r" b="b" t="t" l="l"/>
              <a:pathLst>
                <a:path h="18937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1893797"/>
                  </a:lnTo>
                  <a:lnTo>
                    <a:pt x="0" y="18937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61925"/>
              <a:ext cx="12594035" cy="205572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699"/>
                </a:lnSpc>
              </a:pPr>
              <a:r>
                <a:rPr lang="en-US" sz="3499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Supports adding, tracking, and controlled deletion requests with admin oversight.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616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3898404"/>
          </a:xfrm>
          <a:custGeom>
            <a:avLst/>
            <a:gdLst/>
            <a:ahLst/>
            <a:cxnLst/>
            <a:rect r="r" b="b" t="t" l="l"/>
            <a:pathLst>
              <a:path h="3898404" w="18288000">
                <a:moveTo>
                  <a:pt x="0" y="0"/>
                </a:moveTo>
                <a:lnTo>
                  <a:pt x="18288000" y="0"/>
                </a:lnTo>
                <a:lnTo>
                  <a:pt x="18288000" y="3898404"/>
                </a:lnTo>
                <a:lnTo>
                  <a:pt x="0" y="38984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4" t="0" r="-34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92238" y="4465439"/>
            <a:ext cx="10059591" cy="885974"/>
            <a:chOff x="0" y="0"/>
            <a:chExt cx="13412788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412789" cy="1181298"/>
            </a:xfrm>
            <a:custGeom>
              <a:avLst/>
              <a:gdLst/>
              <a:ahLst/>
              <a:cxnLst/>
              <a:rect r="r" b="b" t="t" l="l"/>
              <a:pathLst>
                <a:path h="1181298" w="13412789">
                  <a:moveTo>
                    <a:pt x="0" y="0"/>
                  </a:moveTo>
                  <a:lnTo>
                    <a:pt x="13412789" y="0"/>
                  </a:lnTo>
                  <a:lnTo>
                    <a:pt x="13412789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3412788" cy="12384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Key Functional Requirements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87475" y="5771852"/>
            <a:ext cx="8019604" cy="1662261"/>
            <a:chOff x="0" y="0"/>
            <a:chExt cx="10692805" cy="221634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10680065" cy="2203577"/>
            </a:xfrm>
            <a:custGeom>
              <a:avLst/>
              <a:gdLst/>
              <a:ahLst/>
              <a:cxnLst/>
              <a:rect r="r" b="b" t="t" l="l"/>
              <a:pathLst>
                <a:path h="2203577" w="10680065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0520553" y="0"/>
                  </a:lnTo>
                  <a:cubicBezTo>
                    <a:pt x="10608691" y="0"/>
                    <a:pt x="10680065" y="71120"/>
                    <a:pt x="10680065" y="158750"/>
                  </a:cubicBezTo>
                  <a:lnTo>
                    <a:pt x="10680065" y="2044827"/>
                  </a:lnTo>
                  <a:cubicBezTo>
                    <a:pt x="10680065" y="2132457"/>
                    <a:pt x="10608691" y="2203577"/>
                    <a:pt x="10520553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40404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692765" cy="2216277"/>
            </a:xfrm>
            <a:custGeom>
              <a:avLst/>
              <a:gdLst/>
              <a:ahLst/>
              <a:cxnLst/>
              <a:rect r="r" b="b" t="t" l="l"/>
              <a:pathLst>
                <a:path h="2216277" w="10692765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0526903" y="0"/>
                  </a:lnTo>
                  <a:lnTo>
                    <a:pt x="10526903" y="6350"/>
                  </a:lnTo>
                  <a:lnTo>
                    <a:pt x="10526903" y="0"/>
                  </a:lnTo>
                  <a:cubicBezTo>
                    <a:pt x="10618470" y="0"/>
                    <a:pt x="10692765" y="73914"/>
                    <a:pt x="10692765" y="165100"/>
                  </a:cubicBezTo>
                  <a:lnTo>
                    <a:pt x="10686415" y="165100"/>
                  </a:lnTo>
                  <a:lnTo>
                    <a:pt x="10692765" y="165100"/>
                  </a:lnTo>
                  <a:lnTo>
                    <a:pt x="10692765" y="2051177"/>
                  </a:lnTo>
                  <a:lnTo>
                    <a:pt x="10686415" y="2051177"/>
                  </a:lnTo>
                  <a:lnTo>
                    <a:pt x="10692765" y="2051177"/>
                  </a:lnTo>
                  <a:cubicBezTo>
                    <a:pt x="10692765" y="2142363"/>
                    <a:pt x="10618470" y="2216277"/>
                    <a:pt x="10526903" y="2216277"/>
                  </a:cubicBezTo>
                  <a:lnTo>
                    <a:pt x="10526903" y="2209927"/>
                  </a:lnTo>
                  <a:lnTo>
                    <a:pt x="10526903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0526903" y="2203577"/>
                  </a:lnTo>
                  <a:cubicBezTo>
                    <a:pt x="10611485" y="2203577"/>
                    <a:pt x="10680065" y="2135251"/>
                    <a:pt x="10680065" y="2051177"/>
                  </a:cubicBezTo>
                  <a:lnTo>
                    <a:pt x="10680065" y="165100"/>
                  </a:lnTo>
                  <a:cubicBezTo>
                    <a:pt x="10680065" y="80899"/>
                    <a:pt x="10611485" y="12700"/>
                    <a:pt x="10526903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595959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285280" y="6069658"/>
            <a:ext cx="3544044" cy="442912"/>
            <a:chOff x="0" y="0"/>
            <a:chExt cx="4725392" cy="5905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Item Management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85280" y="6682680"/>
            <a:ext cx="7423994" cy="453629"/>
            <a:chOff x="0" y="0"/>
            <a:chExt cx="9898658" cy="6048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898659" cy="604838"/>
            </a:xfrm>
            <a:custGeom>
              <a:avLst/>
              <a:gdLst/>
              <a:ahLst/>
              <a:cxnLst/>
              <a:rect r="r" b="b" t="t" l="l"/>
              <a:pathLst>
                <a:path h="604838" w="9898659">
                  <a:moveTo>
                    <a:pt x="0" y="0"/>
                  </a:moveTo>
                  <a:lnTo>
                    <a:pt x="9898659" y="0"/>
                  </a:lnTo>
                  <a:lnTo>
                    <a:pt x="989865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04775"/>
              <a:ext cx="9898658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Add, view, request deletion of items.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281071" y="5771852"/>
            <a:ext cx="8019604" cy="1662261"/>
            <a:chOff x="0" y="0"/>
            <a:chExt cx="10692805" cy="221634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10680065" cy="2203577"/>
            </a:xfrm>
            <a:custGeom>
              <a:avLst/>
              <a:gdLst/>
              <a:ahLst/>
              <a:cxnLst/>
              <a:rect r="r" b="b" t="t" l="l"/>
              <a:pathLst>
                <a:path h="2203577" w="10680065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0520553" y="0"/>
                  </a:lnTo>
                  <a:cubicBezTo>
                    <a:pt x="10608691" y="0"/>
                    <a:pt x="10680065" y="71120"/>
                    <a:pt x="10680065" y="158750"/>
                  </a:cubicBezTo>
                  <a:lnTo>
                    <a:pt x="10680065" y="2044827"/>
                  </a:lnTo>
                  <a:cubicBezTo>
                    <a:pt x="10680065" y="2132457"/>
                    <a:pt x="10608691" y="2203577"/>
                    <a:pt x="10520553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40404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692765" cy="2216277"/>
            </a:xfrm>
            <a:custGeom>
              <a:avLst/>
              <a:gdLst/>
              <a:ahLst/>
              <a:cxnLst/>
              <a:rect r="r" b="b" t="t" l="l"/>
              <a:pathLst>
                <a:path h="2216277" w="10692765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0526903" y="0"/>
                  </a:lnTo>
                  <a:lnTo>
                    <a:pt x="10526903" y="6350"/>
                  </a:lnTo>
                  <a:lnTo>
                    <a:pt x="10526903" y="0"/>
                  </a:lnTo>
                  <a:cubicBezTo>
                    <a:pt x="10618470" y="0"/>
                    <a:pt x="10692765" y="73914"/>
                    <a:pt x="10692765" y="165100"/>
                  </a:cubicBezTo>
                  <a:lnTo>
                    <a:pt x="10686415" y="165100"/>
                  </a:lnTo>
                  <a:lnTo>
                    <a:pt x="10692765" y="165100"/>
                  </a:lnTo>
                  <a:lnTo>
                    <a:pt x="10692765" y="2051177"/>
                  </a:lnTo>
                  <a:lnTo>
                    <a:pt x="10686415" y="2051177"/>
                  </a:lnTo>
                  <a:lnTo>
                    <a:pt x="10692765" y="2051177"/>
                  </a:lnTo>
                  <a:cubicBezTo>
                    <a:pt x="10692765" y="2142363"/>
                    <a:pt x="10618470" y="2216277"/>
                    <a:pt x="10526903" y="2216277"/>
                  </a:cubicBezTo>
                  <a:lnTo>
                    <a:pt x="10526903" y="2209927"/>
                  </a:lnTo>
                  <a:lnTo>
                    <a:pt x="10526903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0526903" y="2203577"/>
                  </a:lnTo>
                  <a:cubicBezTo>
                    <a:pt x="10611485" y="2203577"/>
                    <a:pt x="10680065" y="2135251"/>
                    <a:pt x="10680065" y="2051177"/>
                  </a:cubicBezTo>
                  <a:lnTo>
                    <a:pt x="10680065" y="165100"/>
                  </a:lnTo>
                  <a:cubicBezTo>
                    <a:pt x="10680065" y="80899"/>
                    <a:pt x="10611485" y="12700"/>
                    <a:pt x="10526903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595959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9578876" y="6069658"/>
            <a:ext cx="3544044" cy="442912"/>
            <a:chOff x="0" y="0"/>
            <a:chExt cx="4725392" cy="590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Image Upload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578876" y="6682680"/>
            <a:ext cx="7423994" cy="453629"/>
            <a:chOff x="0" y="0"/>
            <a:chExt cx="9898658" cy="60483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9898659" cy="604838"/>
            </a:xfrm>
            <a:custGeom>
              <a:avLst/>
              <a:gdLst/>
              <a:ahLst/>
              <a:cxnLst/>
              <a:rect r="r" b="b" t="t" l="l"/>
              <a:pathLst>
                <a:path h="604838" w="9898659">
                  <a:moveTo>
                    <a:pt x="0" y="0"/>
                  </a:moveTo>
                  <a:lnTo>
                    <a:pt x="9898659" y="0"/>
                  </a:lnTo>
                  <a:lnTo>
                    <a:pt x="989865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04775"/>
              <a:ext cx="9898658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Attach photos to each inventory item.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87475" y="7708106"/>
            <a:ext cx="8019604" cy="1662261"/>
            <a:chOff x="0" y="0"/>
            <a:chExt cx="10692805" cy="221634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10680065" cy="2203577"/>
            </a:xfrm>
            <a:custGeom>
              <a:avLst/>
              <a:gdLst/>
              <a:ahLst/>
              <a:cxnLst/>
              <a:rect r="r" b="b" t="t" l="l"/>
              <a:pathLst>
                <a:path h="2203577" w="10680065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0520553" y="0"/>
                  </a:lnTo>
                  <a:cubicBezTo>
                    <a:pt x="10608691" y="0"/>
                    <a:pt x="10680065" y="71120"/>
                    <a:pt x="10680065" y="158750"/>
                  </a:cubicBezTo>
                  <a:lnTo>
                    <a:pt x="10680065" y="2044827"/>
                  </a:lnTo>
                  <a:cubicBezTo>
                    <a:pt x="10680065" y="2132457"/>
                    <a:pt x="10608691" y="2203577"/>
                    <a:pt x="10520553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404040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692765" cy="2216277"/>
            </a:xfrm>
            <a:custGeom>
              <a:avLst/>
              <a:gdLst/>
              <a:ahLst/>
              <a:cxnLst/>
              <a:rect r="r" b="b" t="t" l="l"/>
              <a:pathLst>
                <a:path h="2216277" w="10692765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0526903" y="0"/>
                  </a:lnTo>
                  <a:lnTo>
                    <a:pt x="10526903" y="6350"/>
                  </a:lnTo>
                  <a:lnTo>
                    <a:pt x="10526903" y="0"/>
                  </a:lnTo>
                  <a:cubicBezTo>
                    <a:pt x="10618470" y="0"/>
                    <a:pt x="10692765" y="73914"/>
                    <a:pt x="10692765" y="165100"/>
                  </a:cubicBezTo>
                  <a:lnTo>
                    <a:pt x="10686415" y="165100"/>
                  </a:lnTo>
                  <a:lnTo>
                    <a:pt x="10692765" y="165100"/>
                  </a:lnTo>
                  <a:lnTo>
                    <a:pt x="10692765" y="2051177"/>
                  </a:lnTo>
                  <a:lnTo>
                    <a:pt x="10686415" y="2051177"/>
                  </a:lnTo>
                  <a:lnTo>
                    <a:pt x="10692765" y="2051177"/>
                  </a:lnTo>
                  <a:cubicBezTo>
                    <a:pt x="10692765" y="2142363"/>
                    <a:pt x="10618470" y="2216277"/>
                    <a:pt x="10526903" y="2216277"/>
                  </a:cubicBezTo>
                  <a:lnTo>
                    <a:pt x="10526903" y="2209927"/>
                  </a:lnTo>
                  <a:lnTo>
                    <a:pt x="10526903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0526903" y="2203577"/>
                  </a:lnTo>
                  <a:cubicBezTo>
                    <a:pt x="10611485" y="2203577"/>
                    <a:pt x="10680065" y="2135251"/>
                    <a:pt x="10680065" y="2051177"/>
                  </a:cubicBezTo>
                  <a:lnTo>
                    <a:pt x="10680065" y="165100"/>
                  </a:lnTo>
                  <a:cubicBezTo>
                    <a:pt x="10680065" y="80899"/>
                    <a:pt x="10611485" y="12700"/>
                    <a:pt x="10526903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595959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285280" y="8005911"/>
            <a:ext cx="3544044" cy="442912"/>
            <a:chOff x="0" y="0"/>
            <a:chExt cx="4725392" cy="59055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Role Management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285280" y="8618935"/>
            <a:ext cx="7423994" cy="453629"/>
            <a:chOff x="0" y="0"/>
            <a:chExt cx="9898658" cy="604838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9898659" cy="604838"/>
            </a:xfrm>
            <a:custGeom>
              <a:avLst/>
              <a:gdLst/>
              <a:ahLst/>
              <a:cxnLst/>
              <a:rect r="r" b="b" t="t" l="l"/>
              <a:pathLst>
                <a:path h="604838" w="9898659">
                  <a:moveTo>
                    <a:pt x="0" y="0"/>
                  </a:moveTo>
                  <a:lnTo>
                    <a:pt x="9898659" y="0"/>
                  </a:lnTo>
                  <a:lnTo>
                    <a:pt x="989865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04775"/>
              <a:ext cx="9898658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Admins control user roles and permissions.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281071" y="7708106"/>
            <a:ext cx="8019604" cy="1662261"/>
            <a:chOff x="0" y="0"/>
            <a:chExt cx="10692805" cy="2216348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6350" y="6350"/>
              <a:ext cx="10680065" cy="2203577"/>
            </a:xfrm>
            <a:custGeom>
              <a:avLst/>
              <a:gdLst/>
              <a:ahLst/>
              <a:cxnLst/>
              <a:rect r="r" b="b" t="t" l="l"/>
              <a:pathLst>
                <a:path h="2203577" w="10680065">
                  <a:moveTo>
                    <a:pt x="0" y="158750"/>
                  </a:moveTo>
                  <a:cubicBezTo>
                    <a:pt x="0" y="71120"/>
                    <a:pt x="71374" y="0"/>
                    <a:pt x="159512" y="0"/>
                  </a:cubicBezTo>
                  <a:lnTo>
                    <a:pt x="10520553" y="0"/>
                  </a:lnTo>
                  <a:cubicBezTo>
                    <a:pt x="10608691" y="0"/>
                    <a:pt x="10680065" y="71120"/>
                    <a:pt x="10680065" y="158750"/>
                  </a:cubicBezTo>
                  <a:lnTo>
                    <a:pt x="10680065" y="2044827"/>
                  </a:lnTo>
                  <a:cubicBezTo>
                    <a:pt x="10680065" y="2132457"/>
                    <a:pt x="10608691" y="2203577"/>
                    <a:pt x="10520553" y="2203577"/>
                  </a:cubicBezTo>
                  <a:lnTo>
                    <a:pt x="159512" y="2203577"/>
                  </a:lnTo>
                  <a:cubicBezTo>
                    <a:pt x="71374" y="2203577"/>
                    <a:pt x="0" y="2132457"/>
                    <a:pt x="0" y="2044827"/>
                  </a:cubicBezTo>
                  <a:close/>
                </a:path>
              </a:pathLst>
            </a:custGeom>
            <a:solidFill>
              <a:srgbClr val="404040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0692765" cy="2216277"/>
            </a:xfrm>
            <a:custGeom>
              <a:avLst/>
              <a:gdLst/>
              <a:ahLst/>
              <a:cxnLst/>
              <a:rect r="r" b="b" t="t" l="l"/>
              <a:pathLst>
                <a:path h="2216277" w="10692765">
                  <a:moveTo>
                    <a:pt x="0" y="165100"/>
                  </a:moveTo>
                  <a:cubicBezTo>
                    <a:pt x="0" y="73914"/>
                    <a:pt x="74295" y="0"/>
                    <a:pt x="165862" y="0"/>
                  </a:cubicBezTo>
                  <a:lnTo>
                    <a:pt x="10526903" y="0"/>
                  </a:lnTo>
                  <a:lnTo>
                    <a:pt x="10526903" y="6350"/>
                  </a:lnTo>
                  <a:lnTo>
                    <a:pt x="10526903" y="0"/>
                  </a:lnTo>
                  <a:cubicBezTo>
                    <a:pt x="10618470" y="0"/>
                    <a:pt x="10692765" y="73914"/>
                    <a:pt x="10692765" y="165100"/>
                  </a:cubicBezTo>
                  <a:lnTo>
                    <a:pt x="10686415" y="165100"/>
                  </a:lnTo>
                  <a:lnTo>
                    <a:pt x="10692765" y="165100"/>
                  </a:lnTo>
                  <a:lnTo>
                    <a:pt x="10692765" y="2051177"/>
                  </a:lnTo>
                  <a:lnTo>
                    <a:pt x="10686415" y="2051177"/>
                  </a:lnTo>
                  <a:lnTo>
                    <a:pt x="10692765" y="2051177"/>
                  </a:lnTo>
                  <a:cubicBezTo>
                    <a:pt x="10692765" y="2142363"/>
                    <a:pt x="10618470" y="2216277"/>
                    <a:pt x="10526903" y="2216277"/>
                  </a:cubicBezTo>
                  <a:lnTo>
                    <a:pt x="10526903" y="2209927"/>
                  </a:lnTo>
                  <a:lnTo>
                    <a:pt x="10526903" y="2216277"/>
                  </a:lnTo>
                  <a:lnTo>
                    <a:pt x="165862" y="2216277"/>
                  </a:lnTo>
                  <a:lnTo>
                    <a:pt x="165862" y="2209927"/>
                  </a:lnTo>
                  <a:lnTo>
                    <a:pt x="165862" y="2216277"/>
                  </a:lnTo>
                  <a:cubicBezTo>
                    <a:pt x="74295" y="2216277"/>
                    <a:pt x="0" y="2142363"/>
                    <a:pt x="0" y="2051177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2051177"/>
                  </a:lnTo>
                  <a:lnTo>
                    <a:pt x="6350" y="2051177"/>
                  </a:lnTo>
                  <a:lnTo>
                    <a:pt x="12700" y="2051177"/>
                  </a:lnTo>
                  <a:cubicBezTo>
                    <a:pt x="12700" y="2135378"/>
                    <a:pt x="81280" y="2203577"/>
                    <a:pt x="165862" y="2203577"/>
                  </a:cubicBezTo>
                  <a:lnTo>
                    <a:pt x="10526903" y="2203577"/>
                  </a:lnTo>
                  <a:cubicBezTo>
                    <a:pt x="10611485" y="2203577"/>
                    <a:pt x="10680065" y="2135251"/>
                    <a:pt x="10680065" y="2051177"/>
                  </a:cubicBezTo>
                  <a:lnTo>
                    <a:pt x="10680065" y="165100"/>
                  </a:lnTo>
                  <a:cubicBezTo>
                    <a:pt x="10680065" y="80899"/>
                    <a:pt x="10611485" y="12700"/>
                    <a:pt x="10526903" y="12700"/>
                  </a:cubicBezTo>
                  <a:lnTo>
                    <a:pt x="165862" y="12700"/>
                  </a:lnTo>
                  <a:lnTo>
                    <a:pt x="165862" y="6350"/>
                  </a:lnTo>
                  <a:lnTo>
                    <a:pt x="165862" y="12700"/>
                  </a:lnTo>
                  <a:cubicBezTo>
                    <a:pt x="81280" y="12700"/>
                    <a:pt x="12700" y="81026"/>
                    <a:pt x="12700" y="165100"/>
                  </a:cubicBezTo>
                  <a:close/>
                </a:path>
              </a:pathLst>
            </a:custGeom>
            <a:solidFill>
              <a:srgbClr val="595959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9578876" y="8005911"/>
            <a:ext cx="3544044" cy="442912"/>
            <a:chOff x="0" y="0"/>
            <a:chExt cx="4725392" cy="59055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Activity Logs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9578876" y="8618935"/>
            <a:ext cx="7423994" cy="453629"/>
            <a:chOff x="0" y="0"/>
            <a:chExt cx="9898658" cy="604838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9898659" cy="604838"/>
            </a:xfrm>
            <a:custGeom>
              <a:avLst/>
              <a:gdLst/>
              <a:ahLst/>
              <a:cxnLst/>
              <a:rect r="r" b="b" t="t" l="l"/>
              <a:pathLst>
                <a:path h="604838" w="9898659">
                  <a:moveTo>
                    <a:pt x="0" y="0"/>
                  </a:moveTo>
                  <a:lnTo>
                    <a:pt x="9898659" y="0"/>
                  </a:lnTo>
                  <a:lnTo>
                    <a:pt x="989865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104775"/>
              <a:ext cx="9898658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Track all item-related actions.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616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7543800" cy="10287000"/>
          </a:xfrm>
          <a:custGeom>
            <a:avLst/>
            <a:gdLst/>
            <a:ahLst/>
            <a:cxnLst/>
            <a:rect r="r" b="b" t="t" l="l"/>
            <a:pathLst>
              <a:path h="10287000" w="7543800">
                <a:moveTo>
                  <a:pt x="0" y="0"/>
                </a:moveTo>
                <a:lnTo>
                  <a:pt x="7543800" y="0"/>
                </a:lnTo>
                <a:lnTo>
                  <a:pt x="75438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022728" y="573435"/>
            <a:ext cx="9445526" cy="2554022"/>
            <a:chOff x="0" y="0"/>
            <a:chExt cx="12594035" cy="3405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94035" cy="3405362"/>
            </a:xfrm>
            <a:custGeom>
              <a:avLst/>
              <a:gdLst/>
              <a:ahLst/>
              <a:cxnLst/>
              <a:rect r="r" b="b" t="t" l="l"/>
              <a:pathLst>
                <a:path h="3405362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3405362"/>
                  </a:lnTo>
                  <a:lnTo>
                    <a:pt x="0" y="3405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12594035" cy="34815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808"/>
                </a:lnSpc>
              </a:pPr>
              <a:r>
                <a:rPr lang="en-US" sz="7062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Non-Functional Requirements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45475" y="4336108"/>
            <a:ext cx="647402" cy="647402"/>
            <a:chOff x="0" y="0"/>
            <a:chExt cx="863203" cy="8632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40404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95959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771632" y="4438204"/>
            <a:ext cx="3544044" cy="662857"/>
            <a:chOff x="0" y="0"/>
            <a:chExt cx="4725392" cy="88380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25392" cy="883809"/>
            </a:xfrm>
            <a:custGeom>
              <a:avLst/>
              <a:gdLst/>
              <a:ahLst/>
              <a:cxnLst/>
              <a:rect r="r" b="b" t="t" l="l"/>
              <a:pathLst>
                <a:path h="883809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883809"/>
                  </a:lnTo>
                  <a:lnTo>
                    <a:pt x="0" y="8838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725392" cy="92190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062"/>
                </a:lnSpc>
              </a:pPr>
              <a:r>
                <a:rPr lang="en-US" sz="3249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Scalability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771632" y="5051226"/>
            <a:ext cx="3624262" cy="1098394"/>
            <a:chOff x="0" y="0"/>
            <a:chExt cx="4832350" cy="146452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832350" cy="1464525"/>
            </a:xfrm>
            <a:custGeom>
              <a:avLst/>
              <a:gdLst/>
              <a:ahLst/>
              <a:cxnLst/>
              <a:rect r="r" b="b" t="t" l="l"/>
              <a:pathLst>
                <a:path h="1464525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464525"/>
                  </a:lnTo>
                  <a:lnTo>
                    <a:pt x="0" y="14645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23825"/>
              <a:ext cx="4832350" cy="15883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376"/>
                </a:lnSpc>
              </a:pPr>
              <a:r>
                <a:rPr lang="en-US" sz="26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Supports growth in users and item volume.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745491" y="4336108"/>
            <a:ext cx="647402" cy="647402"/>
            <a:chOff x="0" y="0"/>
            <a:chExt cx="863203" cy="86320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40404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95959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3671649" y="4438204"/>
            <a:ext cx="3544044" cy="662857"/>
            <a:chOff x="0" y="0"/>
            <a:chExt cx="4725392" cy="88380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883809"/>
            </a:xfrm>
            <a:custGeom>
              <a:avLst/>
              <a:gdLst/>
              <a:ahLst/>
              <a:cxnLst/>
              <a:rect r="r" b="b" t="t" l="l"/>
              <a:pathLst>
                <a:path h="883809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883809"/>
                  </a:lnTo>
                  <a:lnTo>
                    <a:pt x="0" y="8838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4725392" cy="92190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062"/>
                </a:lnSpc>
                <a:spcBef>
                  <a:spcPct val="0"/>
                </a:spcBef>
              </a:pPr>
              <a:r>
                <a:rPr lang="en-US" b="true" sz="3249" strike="noStrike" u="non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Security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3671649" y="5051226"/>
            <a:ext cx="3624262" cy="1650817"/>
            <a:chOff x="0" y="0"/>
            <a:chExt cx="4832350" cy="220109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832350" cy="2201090"/>
            </a:xfrm>
            <a:custGeom>
              <a:avLst/>
              <a:gdLst/>
              <a:ahLst/>
              <a:cxnLst/>
              <a:rect r="r" b="b" t="t" l="l"/>
              <a:pathLst>
                <a:path h="2201090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2201090"/>
                  </a:lnTo>
                  <a:lnTo>
                    <a:pt x="0" y="22010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123825"/>
              <a:ext cx="4832350" cy="23249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376"/>
                </a:lnSpc>
                <a:spcBef>
                  <a:spcPct val="0"/>
                </a:spcBef>
              </a:pPr>
              <a:r>
                <a:rPr lang="en-US" sz="2687" strike="noStrike" u="none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Session-based access, input sanitization, role restrictions.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845475" y="6974384"/>
            <a:ext cx="647402" cy="647402"/>
            <a:chOff x="0" y="0"/>
            <a:chExt cx="863203" cy="86320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404040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595959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8771632" y="7076480"/>
            <a:ext cx="3544044" cy="662857"/>
            <a:chOff x="0" y="0"/>
            <a:chExt cx="4725392" cy="883809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725392" cy="883809"/>
            </a:xfrm>
            <a:custGeom>
              <a:avLst/>
              <a:gdLst/>
              <a:ahLst/>
              <a:cxnLst/>
              <a:rect r="r" b="b" t="t" l="l"/>
              <a:pathLst>
                <a:path h="883809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883809"/>
                  </a:lnTo>
                  <a:lnTo>
                    <a:pt x="0" y="8838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38100"/>
              <a:ext cx="4725392" cy="92190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062"/>
                </a:lnSpc>
                <a:spcBef>
                  <a:spcPct val="0"/>
                </a:spcBef>
              </a:pPr>
              <a:r>
                <a:rPr lang="en-US" b="true" sz="3249" strike="noStrike" u="non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Usability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8771633" y="7689502"/>
            <a:ext cx="8524131" cy="545971"/>
            <a:chOff x="0" y="0"/>
            <a:chExt cx="11365508" cy="72796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1365509" cy="727962"/>
            </a:xfrm>
            <a:custGeom>
              <a:avLst/>
              <a:gdLst/>
              <a:ahLst/>
              <a:cxnLst/>
              <a:rect r="r" b="b" t="t" l="l"/>
              <a:pathLst>
                <a:path h="727962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727962"/>
                  </a:lnTo>
                  <a:lnTo>
                    <a:pt x="0" y="727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-123825"/>
              <a:ext cx="11365508" cy="8517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376"/>
                </a:lnSpc>
                <a:spcBef>
                  <a:spcPct val="0"/>
                </a:spcBef>
              </a:pPr>
              <a:r>
                <a:rPr lang="en-US" sz="2687" strike="noStrike" u="none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Responsive and user-friendly web interface.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616">
                <a:alpha val="90196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3523506" y="1836938"/>
            <a:ext cx="11240989" cy="2444962"/>
            <a:chOff x="0" y="0"/>
            <a:chExt cx="14987985" cy="325994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987984" cy="3259949"/>
            </a:xfrm>
            <a:custGeom>
              <a:avLst/>
              <a:gdLst/>
              <a:ahLst/>
              <a:cxnLst/>
              <a:rect r="r" b="b" t="t" l="l"/>
              <a:pathLst>
                <a:path h="3259949" w="14987984">
                  <a:moveTo>
                    <a:pt x="0" y="0"/>
                  </a:moveTo>
                  <a:lnTo>
                    <a:pt x="14987984" y="0"/>
                  </a:lnTo>
                  <a:lnTo>
                    <a:pt x="14987984" y="3259949"/>
                  </a:lnTo>
                  <a:lnTo>
                    <a:pt x="0" y="32599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4987985" cy="331709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8434"/>
                </a:lnSpc>
              </a:pPr>
              <a:r>
                <a:rPr lang="en-US" sz="6762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System Architecture &amp; Database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2238" y="5024884"/>
            <a:ext cx="3544044" cy="823196"/>
            <a:chOff x="0" y="0"/>
            <a:chExt cx="4725392" cy="109759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725392" cy="1097595"/>
            </a:xfrm>
            <a:custGeom>
              <a:avLst/>
              <a:gdLst/>
              <a:ahLst/>
              <a:cxnLst/>
              <a:rect r="r" b="b" t="t" l="l"/>
              <a:pathLst>
                <a:path h="1097595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1097595"/>
                  </a:lnTo>
                  <a:lnTo>
                    <a:pt x="0" y="10975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725392" cy="113569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5062"/>
                </a:lnSpc>
              </a:pPr>
              <a:r>
                <a:rPr lang="en-US" sz="4049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Architecture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238" y="6131597"/>
            <a:ext cx="7805886" cy="1268992"/>
            <a:chOff x="0" y="0"/>
            <a:chExt cx="10407848" cy="169198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407848" cy="1691989"/>
            </a:xfrm>
            <a:custGeom>
              <a:avLst/>
              <a:gdLst/>
              <a:ahLst/>
              <a:cxnLst/>
              <a:rect r="r" b="b" t="t" l="l"/>
              <a:pathLst>
                <a:path h="1691989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691989"/>
                  </a:lnTo>
                  <a:lnTo>
                    <a:pt x="0" y="16919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52400"/>
              <a:ext cx="10407848" cy="184438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 marL="465631" indent="-232815" lvl="1">
                <a:lnSpc>
                  <a:spcPts val="5028"/>
                </a:lnSpc>
                <a:buFont typeface="Arial"/>
                <a:buChar char="•"/>
              </a:pPr>
              <a:r>
                <a:rPr lang="en-US" sz="30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Frontend: HTML/CSS/JavaScript, PHP forms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92238" y="7499708"/>
            <a:ext cx="7805886" cy="1268992"/>
            <a:chOff x="0" y="0"/>
            <a:chExt cx="10407848" cy="169199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407848" cy="1691990"/>
            </a:xfrm>
            <a:custGeom>
              <a:avLst/>
              <a:gdLst/>
              <a:ahLst/>
              <a:cxnLst/>
              <a:rect r="r" b="b" t="t" l="l"/>
              <a:pathLst>
                <a:path h="1691990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691990"/>
                  </a:lnTo>
                  <a:lnTo>
                    <a:pt x="0" y="16919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152400"/>
              <a:ext cx="10407848" cy="18443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 marL="465631" indent="-232815" lvl="1">
                <a:lnSpc>
                  <a:spcPts val="5028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87" strike="noStrike" u="none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Backend: PHP for sessions and DB access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499401" y="5024884"/>
            <a:ext cx="4732629" cy="823196"/>
            <a:chOff x="0" y="0"/>
            <a:chExt cx="6310172" cy="109759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10172" cy="1097595"/>
            </a:xfrm>
            <a:custGeom>
              <a:avLst/>
              <a:gdLst/>
              <a:ahLst/>
              <a:cxnLst/>
              <a:rect r="r" b="b" t="t" l="l"/>
              <a:pathLst>
                <a:path h="1097595" w="6310172">
                  <a:moveTo>
                    <a:pt x="0" y="0"/>
                  </a:moveTo>
                  <a:lnTo>
                    <a:pt x="6310172" y="0"/>
                  </a:lnTo>
                  <a:lnTo>
                    <a:pt x="6310172" y="1097595"/>
                  </a:lnTo>
                  <a:lnTo>
                    <a:pt x="0" y="10975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6310172" cy="113569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 marL="0" indent="0" lvl="0">
                <a:lnSpc>
                  <a:spcPts val="5062"/>
                </a:lnSpc>
                <a:spcBef>
                  <a:spcPct val="0"/>
                </a:spcBef>
              </a:pPr>
              <a:r>
                <a:rPr lang="en-US" b="true" sz="4049" strike="noStrike" u="non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Database Design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499401" y="5948964"/>
            <a:ext cx="7805886" cy="1268992"/>
            <a:chOff x="0" y="0"/>
            <a:chExt cx="10407848" cy="169199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407848" cy="1691990"/>
            </a:xfrm>
            <a:custGeom>
              <a:avLst/>
              <a:gdLst/>
              <a:ahLst/>
              <a:cxnLst/>
              <a:rect r="r" b="b" t="t" l="l"/>
              <a:pathLst>
                <a:path h="1691990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691990"/>
                  </a:lnTo>
                  <a:lnTo>
                    <a:pt x="0" y="16919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152400"/>
              <a:ext cx="10407848" cy="18443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 marL="465631" indent="-232815" lvl="1">
                <a:lnSpc>
                  <a:spcPts val="5028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87" strike="noStrike" u="none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Users, Items, History, Delete Requests tables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499401" y="7318840"/>
            <a:ext cx="7805886" cy="1268992"/>
            <a:chOff x="0" y="0"/>
            <a:chExt cx="10407848" cy="169199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407848" cy="1691990"/>
            </a:xfrm>
            <a:custGeom>
              <a:avLst/>
              <a:gdLst/>
              <a:ahLst/>
              <a:cxnLst/>
              <a:rect r="r" b="b" t="t" l="l"/>
              <a:pathLst>
                <a:path h="1691990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691990"/>
                  </a:lnTo>
                  <a:lnTo>
                    <a:pt x="0" y="16919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152400"/>
              <a:ext cx="10407848" cy="18443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 marL="465631" indent="-232815" lvl="1">
                <a:lnSpc>
                  <a:spcPts val="5028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087" strike="noStrike" u="none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Records item details, roles, actions, and approval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616">
                <a:alpha val="90196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92238" y="5223271"/>
            <a:ext cx="5255606" cy="823196"/>
            <a:chOff x="0" y="0"/>
            <a:chExt cx="7007475" cy="10975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007475" cy="1097595"/>
            </a:xfrm>
            <a:custGeom>
              <a:avLst/>
              <a:gdLst/>
              <a:ahLst/>
              <a:cxnLst/>
              <a:rect r="r" b="b" t="t" l="l"/>
              <a:pathLst>
                <a:path h="1097595" w="7007475">
                  <a:moveTo>
                    <a:pt x="0" y="0"/>
                  </a:moveTo>
                  <a:lnTo>
                    <a:pt x="7007475" y="0"/>
                  </a:lnTo>
                  <a:lnTo>
                    <a:pt x="7007475" y="1097595"/>
                  </a:lnTo>
                  <a:lnTo>
                    <a:pt x="0" y="10975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7007475" cy="113569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4049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User Dashboard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92238" y="6968188"/>
            <a:ext cx="7805886" cy="1458291"/>
            <a:chOff x="0" y="0"/>
            <a:chExt cx="10407848" cy="194438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407848" cy="1944389"/>
            </a:xfrm>
            <a:custGeom>
              <a:avLst/>
              <a:gdLst/>
              <a:ahLst/>
              <a:cxnLst/>
              <a:rect r="r" b="b" t="t" l="l"/>
              <a:pathLst>
                <a:path h="1944389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944389"/>
                  </a:lnTo>
                  <a:lnTo>
                    <a:pt x="0" y="19443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71450"/>
              <a:ext cx="10407848" cy="211583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842"/>
                </a:lnSpc>
              </a:pPr>
              <a:r>
                <a:rPr lang="en-US" sz="35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Add/view items, submit deletion requests.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99401" y="5223271"/>
            <a:ext cx="5921214" cy="823196"/>
            <a:chOff x="0" y="0"/>
            <a:chExt cx="7894952" cy="109759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894951" cy="1097595"/>
            </a:xfrm>
            <a:custGeom>
              <a:avLst/>
              <a:gdLst/>
              <a:ahLst/>
              <a:cxnLst/>
              <a:rect r="r" b="b" t="t" l="l"/>
              <a:pathLst>
                <a:path h="1097595" w="7894951">
                  <a:moveTo>
                    <a:pt x="0" y="0"/>
                  </a:moveTo>
                  <a:lnTo>
                    <a:pt x="7894951" y="0"/>
                  </a:lnTo>
                  <a:lnTo>
                    <a:pt x="7894951" y="1097595"/>
                  </a:lnTo>
                  <a:lnTo>
                    <a:pt x="0" y="10975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7894952" cy="113569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4049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Admin Dashboard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499401" y="6968188"/>
            <a:ext cx="7805886" cy="1458291"/>
            <a:chOff x="0" y="0"/>
            <a:chExt cx="10407848" cy="194438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407848" cy="1944389"/>
            </a:xfrm>
            <a:custGeom>
              <a:avLst/>
              <a:gdLst/>
              <a:ahLst/>
              <a:cxnLst/>
              <a:rect r="r" b="b" t="t" l="l"/>
              <a:pathLst>
                <a:path h="1944389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944389"/>
                  </a:lnTo>
                  <a:lnTo>
                    <a:pt x="0" y="19443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71450"/>
              <a:ext cx="10407848" cy="211583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842"/>
                </a:lnSpc>
              </a:pPr>
              <a:r>
                <a:rPr lang="en-US" sz="35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Manage users, approve deletions, view logs.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3523506" y="2122198"/>
            <a:ext cx="11240989" cy="1378135"/>
            <a:chOff x="0" y="0"/>
            <a:chExt cx="14987985" cy="183751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987984" cy="1837513"/>
            </a:xfrm>
            <a:custGeom>
              <a:avLst/>
              <a:gdLst/>
              <a:ahLst/>
              <a:cxnLst/>
              <a:rect r="r" b="b" t="t" l="l"/>
              <a:pathLst>
                <a:path h="1837513" w="14987984">
                  <a:moveTo>
                    <a:pt x="0" y="0"/>
                  </a:moveTo>
                  <a:lnTo>
                    <a:pt x="14987984" y="0"/>
                  </a:lnTo>
                  <a:lnTo>
                    <a:pt x="14987984" y="1837513"/>
                  </a:lnTo>
                  <a:lnTo>
                    <a:pt x="0" y="1837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14987985" cy="18946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8434"/>
                </a:lnSpc>
              </a:pPr>
              <a:r>
                <a:rPr lang="en-US" sz="6762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</a:t>
              </a:r>
              <a:r>
                <a:rPr lang="en-US" sz="6762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ser Interface Design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616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7543800" cy="10287000"/>
          </a:xfrm>
          <a:custGeom>
            <a:avLst/>
            <a:gdLst/>
            <a:ahLst/>
            <a:cxnLst/>
            <a:rect r="r" b="b" t="t" l="l"/>
            <a:pathLst>
              <a:path h="10287000" w="7543800">
                <a:moveTo>
                  <a:pt x="0" y="0"/>
                </a:moveTo>
                <a:lnTo>
                  <a:pt x="7543800" y="0"/>
                </a:lnTo>
                <a:lnTo>
                  <a:pt x="75438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845772" y="777925"/>
            <a:ext cx="8782942" cy="881955"/>
            <a:chOff x="0" y="0"/>
            <a:chExt cx="11710590" cy="11759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710590" cy="1175940"/>
            </a:xfrm>
            <a:custGeom>
              <a:avLst/>
              <a:gdLst/>
              <a:ahLst/>
              <a:cxnLst/>
              <a:rect r="r" b="b" t="t" l="l"/>
              <a:pathLst>
                <a:path h="1175940" w="11710590">
                  <a:moveTo>
                    <a:pt x="0" y="0"/>
                  </a:moveTo>
                  <a:lnTo>
                    <a:pt x="11710590" y="0"/>
                  </a:lnTo>
                  <a:lnTo>
                    <a:pt x="11710590" y="1175940"/>
                  </a:lnTo>
                  <a:lnTo>
                    <a:pt x="0" y="11759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11710590" cy="124261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00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Development Plan Details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41010" y="2078385"/>
            <a:ext cx="9463980" cy="1654374"/>
            <a:chOff x="0" y="0"/>
            <a:chExt cx="12618640" cy="220583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12605893" cy="2193163"/>
            </a:xfrm>
            <a:custGeom>
              <a:avLst/>
              <a:gdLst/>
              <a:ahLst/>
              <a:cxnLst/>
              <a:rect r="r" b="b" t="t" l="l"/>
              <a:pathLst>
                <a:path h="2193163" w="12605893">
                  <a:moveTo>
                    <a:pt x="0" y="157988"/>
                  </a:moveTo>
                  <a:cubicBezTo>
                    <a:pt x="0" y="70739"/>
                    <a:pt x="71120" y="0"/>
                    <a:pt x="158750" y="0"/>
                  </a:cubicBezTo>
                  <a:lnTo>
                    <a:pt x="12447143" y="0"/>
                  </a:lnTo>
                  <a:cubicBezTo>
                    <a:pt x="12534900" y="0"/>
                    <a:pt x="12605893" y="70739"/>
                    <a:pt x="12605893" y="157988"/>
                  </a:cubicBezTo>
                  <a:lnTo>
                    <a:pt x="12605893" y="2035048"/>
                  </a:lnTo>
                  <a:cubicBezTo>
                    <a:pt x="12605893" y="2122297"/>
                    <a:pt x="12534774" y="2193036"/>
                    <a:pt x="12447143" y="2193036"/>
                  </a:cubicBezTo>
                  <a:lnTo>
                    <a:pt x="158750" y="2193036"/>
                  </a:lnTo>
                  <a:cubicBezTo>
                    <a:pt x="71120" y="2193163"/>
                    <a:pt x="0" y="2122424"/>
                    <a:pt x="0" y="2035048"/>
                  </a:cubicBezTo>
                  <a:close/>
                </a:path>
              </a:pathLst>
            </a:custGeom>
            <a:solidFill>
              <a:srgbClr val="40404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618593" cy="2205736"/>
            </a:xfrm>
            <a:custGeom>
              <a:avLst/>
              <a:gdLst/>
              <a:ahLst/>
              <a:cxnLst/>
              <a:rect r="r" b="b" t="t" l="l"/>
              <a:pathLst>
                <a:path h="2205736" w="12618593">
                  <a:moveTo>
                    <a:pt x="0" y="164338"/>
                  </a:moveTo>
                  <a:cubicBezTo>
                    <a:pt x="0" y="73533"/>
                    <a:pt x="73914" y="0"/>
                    <a:pt x="165100" y="0"/>
                  </a:cubicBezTo>
                  <a:lnTo>
                    <a:pt x="12453493" y="0"/>
                  </a:lnTo>
                  <a:lnTo>
                    <a:pt x="12453493" y="6350"/>
                  </a:lnTo>
                  <a:lnTo>
                    <a:pt x="12453493" y="0"/>
                  </a:lnTo>
                  <a:cubicBezTo>
                    <a:pt x="12544679" y="0"/>
                    <a:pt x="12618593" y="73533"/>
                    <a:pt x="12618593" y="164338"/>
                  </a:cubicBezTo>
                  <a:lnTo>
                    <a:pt x="12612243" y="164338"/>
                  </a:lnTo>
                  <a:lnTo>
                    <a:pt x="12618593" y="164338"/>
                  </a:lnTo>
                  <a:lnTo>
                    <a:pt x="12618593" y="2041398"/>
                  </a:lnTo>
                  <a:lnTo>
                    <a:pt x="12612243" y="2041398"/>
                  </a:lnTo>
                  <a:lnTo>
                    <a:pt x="12618593" y="2041398"/>
                  </a:lnTo>
                  <a:cubicBezTo>
                    <a:pt x="12618593" y="2132203"/>
                    <a:pt x="12544679" y="2205736"/>
                    <a:pt x="12453493" y="2205736"/>
                  </a:cubicBezTo>
                  <a:lnTo>
                    <a:pt x="12453493" y="2199386"/>
                  </a:lnTo>
                  <a:lnTo>
                    <a:pt x="12453493" y="2205736"/>
                  </a:lnTo>
                  <a:lnTo>
                    <a:pt x="165100" y="2205736"/>
                  </a:lnTo>
                  <a:lnTo>
                    <a:pt x="165100" y="2199386"/>
                  </a:lnTo>
                  <a:lnTo>
                    <a:pt x="165100" y="2205736"/>
                  </a:lnTo>
                  <a:cubicBezTo>
                    <a:pt x="73914" y="2205736"/>
                    <a:pt x="0" y="2132203"/>
                    <a:pt x="0" y="2041398"/>
                  </a:cubicBezTo>
                  <a:lnTo>
                    <a:pt x="0" y="164338"/>
                  </a:lnTo>
                  <a:lnTo>
                    <a:pt x="6350" y="164338"/>
                  </a:lnTo>
                  <a:lnTo>
                    <a:pt x="0" y="164338"/>
                  </a:lnTo>
                  <a:moveTo>
                    <a:pt x="12700" y="164338"/>
                  </a:moveTo>
                  <a:lnTo>
                    <a:pt x="12700" y="2041398"/>
                  </a:lnTo>
                  <a:lnTo>
                    <a:pt x="6350" y="2041398"/>
                  </a:lnTo>
                  <a:lnTo>
                    <a:pt x="12700" y="2041398"/>
                  </a:lnTo>
                  <a:cubicBezTo>
                    <a:pt x="12700" y="2125091"/>
                    <a:pt x="80899" y="2193036"/>
                    <a:pt x="165100" y="2193036"/>
                  </a:cubicBezTo>
                  <a:lnTo>
                    <a:pt x="12453493" y="2193036"/>
                  </a:lnTo>
                  <a:cubicBezTo>
                    <a:pt x="12537694" y="2193036"/>
                    <a:pt x="12605893" y="2125091"/>
                    <a:pt x="12605893" y="2041398"/>
                  </a:cubicBezTo>
                  <a:lnTo>
                    <a:pt x="12605893" y="164338"/>
                  </a:lnTo>
                  <a:cubicBezTo>
                    <a:pt x="12605893" y="80645"/>
                    <a:pt x="12537694" y="12700"/>
                    <a:pt x="12453493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645"/>
                    <a:pt x="12700" y="164338"/>
                  </a:cubicBezTo>
                  <a:close/>
                </a:path>
              </a:pathLst>
            </a:custGeom>
            <a:solidFill>
              <a:srgbClr val="595959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137475" y="2374850"/>
            <a:ext cx="3527822" cy="440829"/>
            <a:chOff x="0" y="0"/>
            <a:chExt cx="4703763" cy="58777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03763" cy="587772"/>
            </a:xfrm>
            <a:custGeom>
              <a:avLst/>
              <a:gdLst/>
              <a:ahLst/>
              <a:cxnLst/>
              <a:rect r="r" b="b" t="t" l="l"/>
              <a:pathLst>
                <a:path h="587772" w="4703763">
                  <a:moveTo>
                    <a:pt x="0" y="0"/>
                  </a:moveTo>
                  <a:lnTo>
                    <a:pt x="4703763" y="0"/>
                  </a:lnTo>
                  <a:lnTo>
                    <a:pt x="4703763" y="587772"/>
                  </a:lnTo>
                  <a:lnTo>
                    <a:pt x="0" y="5877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703763" cy="6258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Frontend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137475" y="2984898"/>
            <a:ext cx="8871049" cy="451396"/>
            <a:chOff x="0" y="0"/>
            <a:chExt cx="11828065" cy="60186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828065" cy="601862"/>
            </a:xfrm>
            <a:custGeom>
              <a:avLst/>
              <a:gdLst/>
              <a:ahLst/>
              <a:cxnLst/>
              <a:rect r="r" b="b" t="t" l="l"/>
              <a:pathLst>
                <a:path h="601862" w="11828065">
                  <a:moveTo>
                    <a:pt x="0" y="0"/>
                  </a:moveTo>
                  <a:lnTo>
                    <a:pt x="11828065" y="0"/>
                  </a:lnTo>
                  <a:lnTo>
                    <a:pt x="11828065" y="601862"/>
                  </a:lnTo>
                  <a:lnTo>
                    <a:pt x="0" y="6018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04775"/>
              <a:ext cx="11828065" cy="7066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HTML, CSS, basic JavaScript for forms and interactions.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841010" y="4005411"/>
            <a:ext cx="9463980" cy="1654374"/>
            <a:chOff x="0" y="0"/>
            <a:chExt cx="12618640" cy="220583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12605893" cy="2193163"/>
            </a:xfrm>
            <a:custGeom>
              <a:avLst/>
              <a:gdLst/>
              <a:ahLst/>
              <a:cxnLst/>
              <a:rect r="r" b="b" t="t" l="l"/>
              <a:pathLst>
                <a:path h="2193163" w="12605893">
                  <a:moveTo>
                    <a:pt x="0" y="157988"/>
                  </a:moveTo>
                  <a:cubicBezTo>
                    <a:pt x="0" y="70739"/>
                    <a:pt x="71120" y="0"/>
                    <a:pt x="158750" y="0"/>
                  </a:cubicBezTo>
                  <a:lnTo>
                    <a:pt x="12447143" y="0"/>
                  </a:lnTo>
                  <a:cubicBezTo>
                    <a:pt x="12534900" y="0"/>
                    <a:pt x="12605893" y="70739"/>
                    <a:pt x="12605893" y="157988"/>
                  </a:cubicBezTo>
                  <a:lnTo>
                    <a:pt x="12605893" y="2035048"/>
                  </a:lnTo>
                  <a:cubicBezTo>
                    <a:pt x="12605893" y="2122297"/>
                    <a:pt x="12534774" y="2193036"/>
                    <a:pt x="12447143" y="2193036"/>
                  </a:cubicBezTo>
                  <a:lnTo>
                    <a:pt x="158750" y="2193036"/>
                  </a:lnTo>
                  <a:cubicBezTo>
                    <a:pt x="71120" y="2193163"/>
                    <a:pt x="0" y="2122424"/>
                    <a:pt x="0" y="2035048"/>
                  </a:cubicBezTo>
                  <a:close/>
                </a:path>
              </a:pathLst>
            </a:custGeom>
            <a:solidFill>
              <a:srgbClr val="40404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618593" cy="2205736"/>
            </a:xfrm>
            <a:custGeom>
              <a:avLst/>
              <a:gdLst/>
              <a:ahLst/>
              <a:cxnLst/>
              <a:rect r="r" b="b" t="t" l="l"/>
              <a:pathLst>
                <a:path h="2205736" w="12618593">
                  <a:moveTo>
                    <a:pt x="0" y="164338"/>
                  </a:moveTo>
                  <a:cubicBezTo>
                    <a:pt x="0" y="73533"/>
                    <a:pt x="73914" y="0"/>
                    <a:pt x="165100" y="0"/>
                  </a:cubicBezTo>
                  <a:lnTo>
                    <a:pt x="12453493" y="0"/>
                  </a:lnTo>
                  <a:lnTo>
                    <a:pt x="12453493" y="6350"/>
                  </a:lnTo>
                  <a:lnTo>
                    <a:pt x="12453493" y="0"/>
                  </a:lnTo>
                  <a:cubicBezTo>
                    <a:pt x="12544679" y="0"/>
                    <a:pt x="12618593" y="73533"/>
                    <a:pt x="12618593" y="164338"/>
                  </a:cubicBezTo>
                  <a:lnTo>
                    <a:pt x="12612243" y="164338"/>
                  </a:lnTo>
                  <a:lnTo>
                    <a:pt x="12618593" y="164338"/>
                  </a:lnTo>
                  <a:lnTo>
                    <a:pt x="12618593" y="2041398"/>
                  </a:lnTo>
                  <a:lnTo>
                    <a:pt x="12612243" y="2041398"/>
                  </a:lnTo>
                  <a:lnTo>
                    <a:pt x="12618593" y="2041398"/>
                  </a:lnTo>
                  <a:cubicBezTo>
                    <a:pt x="12618593" y="2132203"/>
                    <a:pt x="12544679" y="2205736"/>
                    <a:pt x="12453493" y="2205736"/>
                  </a:cubicBezTo>
                  <a:lnTo>
                    <a:pt x="12453493" y="2199386"/>
                  </a:lnTo>
                  <a:lnTo>
                    <a:pt x="12453493" y="2205736"/>
                  </a:lnTo>
                  <a:lnTo>
                    <a:pt x="165100" y="2205736"/>
                  </a:lnTo>
                  <a:lnTo>
                    <a:pt x="165100" y="2199386"/>
                  </a:lnTo>
                  <a:lnTo>
                    <a:pt x="165100" y="2205736"/>
                  </a:lnTo>
                  <a:cubicBezTo>
                    <a:pt x="73914" y="2205736"/>
                    <a:pt x="0" y="2132203"/>
                    <a:pt x="0" y="2041398"/>
                  </a:cubicBezTo>
                  <a:lnTo>
                    <a:pt x="0" y="164338"/>
                  </a:lnTo>
                  <a:lnTo>
                    <a:pt x="6350" y="164338"/>
                  </a:lnTo>
                  <a:lnTo>
                    <a:pt x="0" y="164338"/>
                  </a:lnTo>
                  <a:moveTo>
                    <a:pt x="12700" y="164338"/>
                  </a:moveTo>
                  <a:lnTo>
                    <a:pt x="12700" y="2041398"/>
                  </a:lnTo>
                  <a:lnTo>
                    <a:pt x="6350" y="2041398"/>
                  </a:lnTo>
                  <a:lnTo>
                    <a:pt x="12700" y="2041398"/>
                  </a:lnTo>
                  <a:cubicBezTo>
                    <a:pt x="12700" y="2125091"/>
                    <a:pt x="80899" y="2193036"/>
                    <a:pt x="165100" y="2193036"/>
                  </a:cubicBezTo>
                  <a:lnTo>
                    <a:pt x="12453493" y="2193036"/>
                  </a:lnTo>
                  <a:cubicBezTo>
                    <a:pt x="12537694" y="2193036"/>
                    <a:pt x="12605893" y="2125091"/>
                    <a:pt x="12605893" y="2041398"/>
                  </a:cubicBezTo>
                  <a:lnTo>
                    <a:pt x="12605893" y="164338"/>
                  </a:lnTo>
                  <a:cubicBezTo>
                    <a:pt x="12605893" y="80645"/>
                    <a:pt x="12537694" y="12700"/>
                    <a:pt x="12453493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645"/>
                    <a:pt x="12700" y="164338"/>
                  </a:cubicBezTo>
                  <a:close/>
                </a:path>
              </a:pathLst>
            </a:custGeom>
            <a:solidFill>
              <a:srgbClr val="595959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8137475" y="4301877"/>
            <a:ext cx="3527822" cy="440829"/>
            <a:chOff x="0" y="0"/>
            <a:chExt cx="4703763" cy="58777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03763" cy="587772"/>
            </a:xfrm>
            <a:custGeom>
              <a:avLst/>
              <a:gdLst/>
              <a:ahLst/>
              <a:cxnLst/>
              <a:rect r="r" b="b" t="t" l="l"/>
              <a:pathLst>
                <a:path h="587772" w="4703763">
                  <a:moveTo>
                    <a:pt x="0" y="0"/>
                  </a:moveTo>
                  <a:lnTo>
                    <a:pt x="4703763" y="0"/>
                  </a:lnTo>
                  <a:lnTo>
                    <a:pt x="4703763" y="587772"/>
                  </a:lnTo>
                  <a:lnTo>
                    <a:pt x="0" y="5877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4703763" cy="6258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Backend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8137475" y="4911924"/>
            <a:ext cx="8871049" cy="451396"/>
            <a:chOff x="0" y="0"/>
            <a:chExt cx="11828065" cy="60186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828065" cy="601862"/>
            </a:xfrm>
            <a:custGeom>
              <a:avLst/>
              <a:gdLst/>
              <a:ahLst/>
              <a:cxnLst/>
              <a:rect r="r" b="b" t="t" l="l"/>
              <a:pathLst>
                <a:path h="601862" w="11828065">
                  <a:moveTo>
                    <a:pt x="0" y="0"/>
                  </a:moveTo>
                  <a:lnTo>
                    <a:pt x="11828065" y="0"/>
                  </a:lnTo>
                  <a:lnTo>
                    <a:pt x="11828065" y="601862"/>
                  </a:lnTo>
                  <a:lnTo>
                    <a:pt x="0" y="6018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04775"/>
              <a:ext cx="11828065" cy="7066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PHP scripts for CRUD, session management, validation.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7841010" y="5932437"/>
            <a:ext cx="9463980" cy="1654374"/>
            <a:chOff x="0" y="0"/>
            <a:chExt cx="12618640" cy="220583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6350" y="6350"/>
              <a:ext cx="12605893" cy="2193163"/>
            </a:xfrm>
            <a:custGeom>
              <a:avLst/>
              <a:gdLst/>
              <a:ahLst/>
              <a:cxnLst/>
              <a:rect r="r" b="b" t="t" l="l"/>
              <a:pathLst>
                <a:path h="2193163" w="12605893">
                  <a:moveTo>
                    <a:pt x="0" y="157988"/>
                  </a:moveTo>
                  <a:cubicBezTo>
                    <a:pt x="0" y="70739"/>
                    <a:pt x="71120" y="0"/>
                    <a:pt x="158750" y="0"/>
                  </a:cubicBezTo>
                  <a:lnTo>
                    <a:pt x="12447143" y="0"/>
                  </a:lnTo>
                  <a:cubicBezTo>
                    <a:pt x="12534900" y="0"/>
                    <a:pt x="12605893" y="70739"/>
                    <a:pt x="12605893" y="157988"/>
                  </a:cubicBezTo>
                  <a:lnTo>
                    <a:pt x="12605893" y="2035048"/>
                  </a:lnTo>
                  <a:cubicBezTo>
                    <a:pt x="12605893" y="2122297"/>
                    <a:pt x="12534774" y="2193036"/>
                    <a:pt x="12447143" y="2193036"/>
                  </a:cubicBezTo>
                  <a:lnTo>
                    <a:pt x="158750" y="2193036"/>
                  </a:lnTo>
                  <a:cubicBezTo>
                    <a:pt x="71120" y="2193163"/>
                    <a:pt x="0" y="2122424"/>
                    <a:pt x="0" y="2035048"/>
                  </a:cubicBezTo>
                  <a:close/>
                </a:path>
              </a:pathLst>
            </a:custGeom>
            <a:solidFill>
              <a:srgbClr val="404040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2618593" cy="2205736"/>
            </a:xfrm>
            <a:custGeom>
              <a:avLst/>
              <a:gdLst/>
              <a:ahLst/>
              <a:cxnLst/>
              <a:rect r="r" b="b" t="t" l="l"/>
              <a:pathLst>
                <a:path h="2205736" w="12618593">
                  <a:moveTo>
                    <a:pt x="0" y="164338"/>
                  </a:moveTo>
                  <a:cubicBezTo>
                    <a:pt x="0" y="73533"/>
                    <a:pt x="73914" y="0"/>
                    <a:pt x="165100" y="0"/>
                  </a:cubicBezTo>
                  <a:lnTo>
                    <a:pt x="12453493" y="0"/>
                  </a:lnTo>
                  <a:lnTo>
                    <a:pt x="12453493" y="6350"/>
                  </a:lnTo>
                  <a:lnTo>
                    <a:pt x="12453493" y="0"/>
                  </a:lnTo>
                  <a:cubicBezTo>
                    <a:pt x="12544679" y="0"/>
                    <a:pt x="12618593" y="73533"/>
                    <a:pt x="12618593" y="164338"/>
                  </a:cubicBezTo>
                  <a:lnTo>
                    <a:pt x="12612243" y="164338"/>
                  </a:lnTo>
                  <a:lnTo>
                    <a:pt x="12618593" y="164338"/>
                  </a:lnTo>
                  <a:lnTo>
                    <a:pt x="12618593" y="2041398"/>
                  </a:lnTo>
                  <a:lnTo>
                    <a:pt x="12612243" y="2041398"/>
                  </a:lnTo>
                  <a:lnTo>
                    <a:pt x="12618593" y="2041398"/>
                  </a:lnTo>
                  <a:cubicBezTo>
                    <a:pt x="12618593" y="2132203"/>
                    <a:pt x="12544679" y="2205736"/>
                    <a:pt x="12453493" y="2205736"/>
                  </a:cubicBezTo>
                  <a:lnTo>
                    <a:pt x="12453493" y="2199386"/>
                  </a:lnTo>
                  <a:lnTo>
                    <a:pt x="12453493" y="2205736"/>
                  </a:lnTo>
                  <a:lnTo>
                    <a:pt x="165100" y="2205736"/>
                  </a:lnTo>
                  <a:lnTo>
                    <a:pt x="165100" y="2199386"/>
                  </a:lnTo>
                  <a:lnTo>
                    <a:pt x="165100" y="2205736"/>
                  </a:lnTo>
                  <a:cubicBezTo>
                    <a:pt x="73914" y="2205736"/>
                    <a:pt x="0" y="2132203"/>
                    <a:pt x="0" y="2041398"/>
                  </a:cubicBezTo>
                  <a:lnTo>
                    <a:pt x="0" y="164338"/>
                  </a:lnTo>
                  <a:lnTo>
                    <a:pt x="6350" y="164338"/>
                  </a:lnTo>
                  <a:lnTo>
                    <a:pt x="0" y="164338"/>
                  </a:lnTo>
                  <a:moveTo>
                    <a:pt x="12700" y="164338"/>
                  </a:moveTo>
                  <a:lnTo>
                    <a:pt x="12700" y="2041398"/>
                  </a:lnTo>
                  <a:lnTo>
                    <a:pt x="6350" y="2041398"/>
                  </a:lnTo>
                  <a:lnTo>
                    <a:pt x="12700" y="2041398"/>
                  </a:lnTo>
                  <a:cubicBezTo>
                    <a:pt x="12700" y="2125091"/>
                    <a:pt x="80899" y="2193036"/>
                    <a:pt x="165100" y="2193036"/>
                  </a:cubicBezTo>
                  <a:lnTo>
                    <a:pt x="12453493" y="2193036"/>
                  </a:lnTo>
                  <a:cubicBezTo>
                    <a:pt x="12537694" y="2193036"/>
                    <a:pt x="12605893" y="2125091"/>
                    <a:pt x="12605893" y="2041398"/>
                  </a:cubicBezTo>
                  <a:lnTo>
                    <a:pt x="12605893" y="164338"/>
                  </a:lnTo>
                  <a:cubicBezTo>
                    <a:pt x="12605893" y="80645"/>
                    <a:pt x="12537694" y="12700"/>
                    <a:pt x="12453493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645"/>
                    <a:pt x="12700" y="164338"/>
                  </a:cubicBezTo>
                  <a:close/>
                </a:path>
              </a:pathLst>
            </a:custGeom>
            <a:solidFill>
              <a:srgbClr val="595959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8137475" y="6228904"/>
            <a:ext cx="3527822" cy="440829"/>
            <a:chOff x="0" y="0"/>
            <a:chExt cx="4703763" cy="58777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703763" cy="587772"/>
            </a:xfrm>
            <a:custGeom>
              <a:avLst/>
              <a:gdLst/>
              <a:ahLst/>
              <a:cxnLst/>
              <a:rect r="r" b="b" t="t" l="l"/>
              <a:pathLst>
                <a:path h="587772" w="4703763">
                  <a:moveTo>
                    <a:pt x="0" y="0"/>
                  </a:moveTo>
                  <a:lnTo>
                    <a:pt x="4703763" y="0"/>
                  </a:lnTo>
                  <a:lnTo>
                    <a:pt x="4703763" y="587772"/>
                  </a:lnTo>
                  <a:lnTo>
                    <a:pt x="0" y="5877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38100"/>
              <a:ext cx="4703763" cy="6258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Database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8137475" y="6838950"/>
            <a:ext cx="8871049" cy="451396"/>
            <a:chOff x="0" y="0"/>
            <a:chExt cx="11828065" cy="60186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1828065" cy="601862"/>
            </a:xfrm>
            <a:custGeom>
              <a:avLst/>
              <a:gdLst/>
              <a:ahLst/>
              <a:cxnLst/>
              <a:rect r="r" b="b" t="t" l="l"/>
              <a:pathLst>
                <a:path h="601862" w="11828065">
                  <a:moveTo>
                    <a:pt x="0" y="0"/>
                  </a:moveTo>
                  <a:lnTo>
                    <a:pt x="11828065" y="0"/>
                  </a:lnTo>
                  <a:lnTo>
                    <a:pt x="11828065" y="601862"/>
                  </a:lnTo>
                  <a:lnTo>
                    <a:pt x="0" y="6018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04775"/>
              <a:ext cx="11828065" cy="7066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SQL schema defines users, items, history, requests.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7841010" y="7859465"/>
            <a:ext cx="9463980" cy="1654374"/>
            <a:chOff x="0" y="0"/>
            <a:chExt cx="12618640" cy="2205832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6350" y="6350"/>
              <a:ext cx="12605893" cy="2193163"/>
            </a:xfrm>
            <a:custGeom>
              <a:avLst/>
              <a:gdLst/>
              <a:ahLst/>
              <a:cxnLst/>
              <a:rect r="r" b="b" t="t" l="l"/>
              <a:pathLst>
                <a:path h="2193163" w="12605893">
                  <a:moveTo>
                    <a:pt x="0" y="157988"/>
                  </a:moveTo>
                  <a:cubicBezTo>
                    <a:pt x="0" y="70739"/>
                    <a:pt x="71120" y="0"/>
                    <a:pt x="158750" y="0"/>
                  </a:cubicBezTo>
                  <a:lnTo>
                    <a:pt x="12447143" y="0"/>
                  </a:lnTo>
                  <a:cubicBezTo>
                    <a:pt x="12534900" y="0"/>
                    <a:pt x="12605893" y="70739"/>
                    <a:pt x="12605893" y="157988"/>
                  </a:cubicBezTo>
                  <a:lnTo>
                    <a:pt x="12605893" y="2035048"/>
                  </a:lnTo>
                  <a:cubicBezTo>
                    <a:pt x="12605893" y="2122297"/>
                    <a:pt x="12534774" y="2193036"/>
                    <a:pt x="12447143" y="2193036"/>
                  </a:cubicBezTo>
                  <a:lnTo>
                    <a:pt x="158750" y="2193036"/>
                  </a:lnTo>
                  <a:cubicBezTo>
                    <a:pt x="71120" y="2193163"/>
                    <a:pt x="0" y="2122424"/>
                    <a:pt x="0" y="2035048"/>
                  </a:cubicBezTo>
                  <a:close/>
                </a:path>
              </a:pathLst>
            </a:custGeom>
            <a:solidFill>
              <a:srgbClr val="404040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2618593" cy="2205736"/>
            </a:xfrm>
            <a:custGeom>
              <a:avLst/>
              <a:gdLst/>
              <a:ahLst/>
              <a:cxnLst/>
              <a:rect r="r" b="b" t="t" l="l"/>
              <a:pathLst>
                <a:path h="2205736" w="12618593">
                  <a:moveTo>
                    <a:pt x="0" y="164338"/>
                  </a:moveTo>
                  <a:cubicBezTo>
                    <a:pt x="0" y="73533"/>
                    <a:pt x="73914" y="0"/>
                    <a:pt x="165100" y="0"/>
                  </a:cubicBezTo>
                  <a:lnTo>
                    <a:pt x="12453493" y="0"/>
                  </a:lnTo>
                  <a:lnTo>
                    <a:pt x="12453493" y="6350"/>
                  </a:lnTo>
                  <a:lnTo>
                    <a:pt x="12453493" y="0"/>
                  </a:lnTo>
                  <a:cubicBezTo>
                    <a:pt x="12544679" y="0"/>
                    <a:pt x="12618593" y="73533"/>
                    <a:pt x="12618593" y="164338"/>
                  </a:cubicBezTo>
                  <a:lnTo>
                    <a:pt x="12612243" y="164338"/>
                  </a:lnTo>
                  <a:lnTo>
                    <a:pt x="12618593" y="164338"/>
                  </a:lnTo>
                  <a:lnTo>
                    <a:pt x="12618593" y="2041398"/>
                  </a:lnTo>
                  <a:lnTo>
                    <a:pt x="12612243" y="2041398"/>
                  </a:lnTo>
                  <a:lnTo>
                    <a:pt x="12618593" y="2041398"/>
                  </a:lnTo>
                  <a:cubicBezTo>
                    <a:pt x="12618593" y="2132203"/>
                    <a:pt x="12544679" y="2205736"/>
                    <a:pt x="12453493" y="2205736"/>
                  </a:cubicBezTo>
                  <a:lnTo>
                    <a:pt x="12453493" y="2199386"/>
                  </a:lnTo>
                  <a:lnTo>
                    <a:pt x="12453493" y="2205736"/>
                  </a:lnTo>
                  <a:lnTo>
                    <a:pt x="165100" y="2205736"/>
                  </a:lnTo>
                  <a:lnTo>
                    <a:pt x="165100" y="2199386"/>
                  </a:lnTo>
                  <a:lnTo>
                    <a:pt x="165100" y="2205736"/>
                  </a:lnTo>
                  <a:cubicBezTo>
                    <a:pt x="73914" y="2205736"/>
                    <a:pt x="0" y="2132203"/>
                    <a:pt x="0" y="2041398"/>
                  </a:cubicBezTo>
                  <a:lnTo>
                    <a:pt x="0" y="164338"/>
                  </a:lnTo>
                  <a:lnTo>
                    <a:pt x="6350" y="164338"/>
                  </a:lnTo>
                  <a:lnTo>
                    <a:pt x="0" y="164338"/>
                  </a:lnTo>
                  <a:moveTo>
                    <a:pt x="12700" y="164338"/>
                  </a:moveTo>
                  <a:lnTo>
                    <a:pt x="12700" y="2041398"/>
                  </a:lnTo>
                  <a:lnTo>
                    <a:pt x="6350" y="2041398"/>
                  </a:lnTo>
                  <a:lnTo>
                    <a:pt x="12700" y="2041398"/>
                  </a:lnTo>
                  <a:cubicBezTo>
                    <a:pt x="12700" y="2125091"/>
                    <a:pt x="80899" y="2193036"/>
                    <a:pt x="165100" y="2193036"/>
                  </a:cubicBezTo>
                  <a:lnTo>
                    <a:pt x="12453493" y="2193036"/>
                  </a:lnTo>
                  <a:cubicBezTo>
                    <a:pt x="12537694" y="2193036"/>
                    <a:pt x="12605893" y="2125091"/>
                    <a:pt x="12605893" y="2041398"/>
                  </a:cubicBezTo>
                  <a:lnTo>
                    <a:pt x="12605893" y="164338"/>
                  </a:lnTo>
                  <a:cubicBezTo>
                    <a:pt x="12605893" y="80645"/>
                    <a:pt x="12537694" y="12700"/>
                    <a:pt x="12453493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645"/>
                    <a:pt x="12700" y="164338"/>
                  </a:cubicBezTo>
                  <a:close/>
                </a:path>
              </a:pathLst>
            </a:custGeom>
            <a:solidFill>
              <a:srgbClr val="595959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8137475" y="8155930"/>
            <a:ext cx="3527822" cy="440829"/>
            <a:chOff x="0" y="0"/>
            <a:chExt cx="4703763" cy="587772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4703763" cy="587772"/>
            </a:xfrm>
            <a:custGeom>
              <a:avLst/>
              <a:gdLst/>
              <a:ahLst/>
              <a:cxnLst/>
              <a:rect r="r" b="b" t="t" l="l"/>
              <a:pathLst>
                <a:path h="587772" w="4703763">
                  <a:moveTo>
                    <a:pt x="0" y="0"/>
                  </a:moveTo>
                  <a:lnTo>
                    <a:pt x="4703763" y="0"/>
                  </a:lnTo>
                  <a:lnTo>
                    <a:pt x="4703763" y="587772"/>
                  </a:lnTo>
                  <a:lnTo>
                    <a:pt x="0" y="5877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38100"/>
              <a:ext cx="4703763" cy="6258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FFFFFF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User Roles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8137475" y="8765976"/>
            <a:ext cx="8871049" cy="451396"/>
            <a:chOff x="0" y="0"/>
            <a:chExt cx="11828065" cy="601862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1828065" cy="601862"/>
            </a:xfrm>
            <a:custGeom>
              <a:avLst/>
              <a:gdLst/>
              <a:ahLst/>
              <a:cxnLst/>
              <a:rect r="r" b="b" t="t" l="l"/>
              <a:pathLst>
                <a:path h="601862" w="11828065">
                  <a:moveTo>
                    <a:pt x="0" y="0"/>
                  </a:moveTo>
                  <a:lnTo>
                    <a:pt x="11828065" y="0"/>
                  </a:lnTo>
                  <a:lnTo>
                    <a:pt x="11828065" y="601862"/>
                  </a:lnTo>
                  <a:lnTo>
                    <a:pt x="0" y="6018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104775"/>
              <a:ext cx="11828065" cy="7066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Admins have full control; users can add items and request deletions.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616">
                <a:alpha val="90196"/>
              </a:srgbClr>
            </a:solidFill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7543800" cy="10287000"/>
          </a:xfrm>
          <a:custGeom>
            <a:avLst/>
            <a:gdLst/>
            <a:ahLst/>
            <a:cxnLst/>
            <a:rect r="r" b="b" t="t" l="l"/>
            <a:pathLst>
              <a:path h="10287000" w="7543800">
                <a:moveTo>
                  <a:pt x="0" y="0"/>
                </a:moveTo>
                <a:lnTo>
                  <a:pt x="7543800" y="0"/>
                </a:lnTo>
                <a:lnTo>
                  <a:pt x="75438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850237" y="1113681"/>
            <a:ext cx="9409063" cy="1401815"/>
            <a:chOff x="0" y="0"/>
            <a:chExt cx="12545417" cy="18690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45417" cy="1869087"/>
            </a:xfrm>
            <a:custGeom>
              <a:avLst/>
              <a:gdLst/>
              <a:ahLst/>
              <a:cxnLst/>
              <a:rect r="r" b="b" t="t" l="l"/>
              <a:pathLst>
                <a:path h="1869087" w="12545417">
                  <a:moveTo>
                    <a:pt x="0" y="0"/>
                  </a:moveTo>
                  <a:lnTo>
                    <a:pt x="12545417" y="0"/>
                  </a:lnTo>
                  <a:lnTo>
                    <a:pt x="12545417" y="1869087"/>
                  </a:lnTo>
                  <a:lnTo>
                    <a:pt x="0" y="18690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2545417" cy="192623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8558"/>
                </a:lnSpc>
              </a:pPr>
              <a:r>
                <a:rPr lang="en-US" sz="6862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Testing Strategy</a:t>
              </a:r>
            </a:p>
          </p:txBody>
        </p:sp>
      </p:grpSp>
      <p:sp>
        <p:nvSpPr>
          <p:cNvPr name="Freeform 9" id="9" descr="preencoded.png"/>
          <p:cNvSpPr/>
          <p:nvPr/>
        </p:nvSpPr>
        <p:spPr>
          <a:xfrm flipH="false" flipV="false" rot="0">
            <a:off x="7850237" y="3247430"/>
            <a:ext cx="1417588" cy="1701105"/>
          </a:xfrm>
          <a:custGeom>
            <a:avLst/>
            <a:gdLst/>
            <a:ahLst/>
            <a:cxnLst/>
            <a:rect r="r" b="b" t="t" l="l"/>
            <a:pathLst>
              <a:path h="1701105" w="1417588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55" r="0" b="-55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693028" y="3530948"/>
            <a:ext cx="3544044" cy="442912"/>
            <a:chOff x="0" y="0"/>
            <a:chExt cx="4725392" cy="5905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Unit Testing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693028" y="4143970"/>
            <a:ext cx="7602736" cy="453629"/>
            <a:chOff x="0" y="0"/>
            <a:chExt cx="10136982" cy="60483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136982" cy="604838"/>
            </a:xfrm>
            <a:custGeom>
              <a:avLst/>
              <a:gdLst/>
              <a:ahLst/>
              <a:cxnLst/>
              <a:rect r="r" b="b" t="t" l="l"/>
              <a:pathLst>
                <a:path h="604838" w="10136982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04775"/>
              <a:ext cx="10136982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Test PHP functions for item and request handling.</a:t>
              </a:r>
            </a:p>
          </p:txBody>
        </p:sp>
      </p:grpSp>
      <p:sp>
        <p:nvSpPr>
          <p:cNvPr name="Freeform 16" id="16" descr="preencoded.png"/>
          <p:cNvSpPr/>
          <p:nvPr/>
        </p:nvSpPr>
        <p:spPr>
          <a:xfrm flipH="false" flipV="false" rot="0">
            <a:off x="7850237" y="4948535"/>
            <a:ext cx="1417588" cy="1701105"/>
          </a:xfrm>
          <a:custGeom>
            <a:avLst/>
            <a:gdLst/>
            <a:ahLst/>
            <a:cxnLst/>
            <a:rect r="r" b="b" t="t" l="l"/>
            <a:pathLst>
              <a:path h="1701105" w="1417588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55" r="0" b="-55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9693028" y="5232052"/>
            <a:ext cx="3544044" cy="442912"/>
            <a:chOff x="0" y="0"/>
            <a:chExt cx="4725392" cy="59055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Integration Testing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693028" y="5845076"/>
            <a:ext cx="7602736" cy="453629"/>
            <a:chOff x="0" y="0"/>
            <a:chExt cx="10136982" cy="60483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136982" cy="604838"/>
            </a:xfrm>
            <a:custGeom>
              <a:avLst/>
              <a:gdLst/>
              <a:ahLst/>
              <a:cxnLst/>
              <a:rect r="r" b="b" t="t" l="l"/>
              <a:pathLst>
                <a:path h="604838" w="10136982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04775"/>
              <a:ext cx="10136982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Verify form, PHP logic, and DB interactions.</a:t>
              </a:r>
            </a:p>
          </p:txBody>
        </p:sp>
      </p:grpSp>
      <p:sp>
        <p:nvSpPr>
          <p:cNvPr name="Freeform 23" id="23" descr="preencoded.png"/>
          <p:cNvSpPr/>
          <p:nvPr/>
        </p:nvSpPr>
        <p:spPr>
          <a:xfrm flipH="false" flipV="false" rot="0">
            <a:off x="7850237" y="6649641"/>
            <a:ext cx="1417588" cy="1701105"/>
          </a:xfrm>
          <a:custGeom>
            <a:avLst/>
            <a:gdLst/>
            <a:ahLst/>
            <a:cxnLst/>
            <a:rect r="r" b="b" t="t" l="l"/>
            <a:pathLst>
              <a:path h="1701105" w="1417588">
                <a:moveTo>
                  <a:pt x="0" y="0"/>
                </a:moveTo>
                <a:lnTo>
                  <a:pt x="1417588" y="0"/>
                </a:lnTo>
                <a:lnTo>
                  <a:pt x="1417588" y="1701105"/>
                </a:lnTo>
                <a:lnTo>
                  <a:pt x="0" y="17011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55" r="0" b="-55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9693028" y="6933159"/>
            <a:ext cx="4239965" cy="442912"/>
            <a:chOff x="0" y="0"/>
            <a:chExt cx="5653287" cy="59055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5653287" cy="590550"/>
            </a:xfrm>
            <a:custGeom>
              <a:avLst/>
              <a:gdLst/>
              <a:ahLst/>
              <a:cxnLst/>
              <a:rect r="r" b="b" t="t" l="l"/>
              <a:pathLst>
                <a:path h="590550" w="5653287">
                  <a:moveTo>
                    <a:pt x="0" y="0"/>
                  </a:moveTo>
                  <a:lnTo>
                    <a:pt x="5653287" y="0"/>
                  </a:lnTo>
                  <a:lnTo>
                    <a:pt x="5653287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5653287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User Acceptance Testing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693028" y="7546181"/>
            <a:ext cx="7602736" cy="453629"/>
            <a:chOff x="0" y="0"/>
            <a:chExt cx="10136982" cy="60483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136982" cy="604838"/>
            </a:xfrm>
            <a:custGeom>
              <a:avLst/>
              <a:gdLst/>
              <a:ahLst/>
              <a:cxnLst/>
              <a:rect r="r" b="b" t="t" l="l"/>
              <a:pathLst>
                <a:path h="604838" w="10136982">
                  <a:moveTo>
                    <a:pt x="0" y="0"/>
                  </a:moveTo>
                  <a:lnTo>
                    <a:pt x="10136982" y="0"/>
                  </a:lnTo>
                  <a:lnTo>
                    <a:pt x="1013698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04775"/>
              <a:ext cx="10136982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End-user and admin workflow validation.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616">
                <a:alpha val="90196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3336354" y="1347167"/>
            <a:ext cx="11615291" cy="2269599"/>
            <a:chOff x="0" y="0"/>
            <a:chExt cx="15487055" cy="302613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487055" cy="3026132"/>
            </a:xfrm>
            <a:custGeom>
              <a:avLst/>
              <a:gdLst/>
              <a:ahLst/>
              <a:cxnLst/>
              <a:rect r="r" b="b" t="t" l="l"/>
              <a:pathLst>
                <a:path h="3026132" w="15487055">
                  <a:moveTo>
                    <a:pt x="0" y="0"/>
                  </a:moveTo>
                  <a:lnTo>
                    <a:pt x="15487055" y="0"/>
                  </a:lnTo>
                  <a:lnTo>
                    <a:pt x="15487055" y="3026132"/>
                  </a:lnTo>
                  <a:lnTo>
                    <a:pt x="0" y="30261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5487055" cy="30832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7810"/>
                </a:lnSpc>
              </a:pPr>
              <a:r>
                <a:rPr lang="en-US" sz="6262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Deployment &amp; Maintenance Plans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5143500"/>
            <a:ext cx="7805886" cy="3438799"/>
            <a:chOff x="0" y="0"/>
            <a:chExt cx="10407848" cy="4585065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48617" y="0"/>
              <a:ext cx="4725392" cy="1097596"/>
              <a:chOff x="0" y="0"/>
              <a:chExt cx="4725392" cy="1097596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725392" cy="1097596"/>
              </a:xfrm>
              <a:custGeom>
                <a:avLst/>
                <a:gdLst/>
                <a:ahLst/>
                <a:cxnLst/>
                <a:rect r="r" b="b" t="t" l="l"/>
                <a:pathLst>
                  <a:path h="1097596" w="4725392">
                    <a:moveTo>
                      <a:pt x="0" y="0"/>
                    </a:moveTo>
                    <a:lnTo>
                      <a:pt x="4725392" y="0"/>
                    </a:lnTo>
                    <a:lnTo>
                      <a:pt x="4725392" y="1097596"/>
                    </a:lnTo>
                    <a:lnTo>
                      <a:pt x="0" y="1097596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4725392" cy="1135696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5062"/>
                  </a:lnSpc>
                </a:pPr>
                <a:r>
                  <a:rPr lang="en-US" sz="4050" b="true">
                    <a:solidFill>
                      <a:srgbClr val="DDDDDD"/>
                    </a:solidFill>
                    <a:latin typeface="Arimo Bold"/>
                    <a:ea typeface="Arimo Bold"/>
                    <a:cs typeface="Arimo Bold"/>
                    <a:sym typeface="Arimo Bold"/>
                  </a:rPr>
                  <a:t>Deployment</a:t>
                </a: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0" y="1419082"/>
              <a:ext cx="10407848" cy="841053"/>
              <a:chOff x="0" y="0"/>
              <a:chExt cx="10407848" cy="841053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10407848" cy="841053"/>
              </a:xfrm>
              <a:custGeom>
                <a:avLst/>
                <a:gdLst/>
                <a:ahLst/>
                <a:cxnLst/>
                <a:rect r="r" b="b" t="t" l="l"/>
                <a:pathLst>
                  <a:path h="841053" w="10407848">
                    <a:moveTo>
                      <a:pt x="0" y="0"/>
                    </a:moveTo>
                    <a:lnTo>
                      <a:pt x="10407848" y="0"/>
                    </a:lnTo>
                    <a:lnTo>
                      <a:pt x="10407848" y="841053"/>
                    </a:lnTo>
                    <a:lnTo>
                      <a:pt x="0" y="841053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152400"/>
                <a:ext cx="10407848" cy="993453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 marL="465631" indent="-232815" lvl="1">
                  <a:lnSpc>
                    <a:spcPts val="5028"/>
                  </a:lnSpc>
                  <a:buFont typeface="Arial"/>
                  <a:buChar char="•"/>
                </a:pPr>
                <a:r>
                  <a:rPr lang="en-US" sz="3087">
                    <a:solidFill>
                      <a:srgbClr val="CFCECE"/>
                    </a:solidFill>
                    <a:latin typeface="Arimo"/>
                    <a:ea typeface="Arimo"/>
                    <a:cs typeface="Arimo"/>
                    <a:sym typeface="Arimo"/>
                  </a:rPr>
                  <a:t>Local testing with XAMPP/WAMP</a:t>
                </a: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0" y="2156079"/>
              <a:ext cx="10407848" cy="841053"/>
              <a:chOff x="0" y="0"/>
              <a:chExt cx="10407848" cy="841053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0407848" cy="841053"/>
              </a:xfrm>
              <a:custGeom>
                <a:avLst/>
                <a:gdLst/>
                <a:ahLst/>
                <a:cxnLst/>
                <a:rect r="r" b="b" t="t" l="l"/>
                <a:pathLst>
                  <a:path h="841053" w="10407848">
                    <a:moveTo>
                      <a:pt x="0" y="0"/>
                    </a:moveTo>
                    <a:lnTo>
                      <a:pt x="10407848" y="0"/>
                    </a:lnTo>
                    <a:lnTo>
                      <a:pt x="10407848" y="841053"/>
                    </a:lnTo>
                    <a:lnTo>
                      <a:pt x="0" y="841053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152400"/>
                <a:ext cx="10407848" cy="993453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 marL="465631" indent="-232815" lvl="1">
                  <a:lnSpc>
                    <a:spcPts val="5028"/>
                  </a:lnSpc>
                  <a:buFont typeface="Arial"/>
                  <a:buChar char="•"/>
                </a:pPr>
                <a:r>
                  <a:rPr lang="en-US" sz="3087">
                    <a:solidFill>
                      <a:srgbClr val="CFCECE"/>
                    </a:solidFill>
                    <a:latin typeface="Arimo"/>
                    <a:ea typeface="Arimo"/>
                    <a:cs typeface="Arimo"/>
                    <a:sym typeface="Arimo"/>
                  </a:rPr>
                  <a:t>Production on PHP-enabled hosting</a:t>
                </a: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0" y="2893076"/>
              <a:ext cx="10407848" cy="1691989"/>
              <a:chOff x="0" y="0"/>
              <a:chExt cx="10407848" cy="1691989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0407848" cy="1691989"/>
              </a:xfrm>
              <a:custGeom>
                <a:avLst/>
                <a:gdLst/>
                <a:ahLst/>
                <a:cxnLst/>
                <a:rect r="r" b="b" t="t" l="l"/>
                <a:pathLst>
                  <a:path h="1691989" w="10407848">
                    <a:moveTo>
                      <a:pt x="0" y="0"/>
                    </a:moveTo>
                    <a:lnTo>
                      <a:pt x="10407848" y="0"/>
                    </a:lnTo>
                    <a:lnTo>
                      <a:pt x="10407848" y="1691989"/>
                    </a:lnTo>
                    <a:lnTo>
                      <a:pt x="0" y="169198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152400"/>
                <a:ext cx="10407848" cy="1844389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 marL="465631" indent="-232815" lvl="1">
                  <a:lnSpc>
                    <a:spcPts val="5028"/>
                  </a:lnSpc>
                  <a:buFont typeface="Arial"/>
                  <a:buChar char="•"/>
                </a:pPr>
                <a:r>
                  <a:rPr lang="en-US" sz="3087">
                    <a:solidFill>
                      <a:srgbClr val="CFCECE"/>
                    </a:solidFill>
                    <a:latin typeface="Arimo"/>
                    <a:ea typeface="Arimo"/>
                    <a:cs typeface="Arimo"/>
                    <a:sym typeface="Arimo"/>
                  </a:rPr>
                  <a:t>Permissions for uploads and access control</a:t>
                </a:r>
              </a:p>
            </p:txBody>
          </p:sp>
        </p:grpSp>
      </p:grpSp>
      <p:grpSp>
        <p:nvGrpSpPr>
          <p:cNvPr name="Group 21" id="21"/>
          <p:cNvGrpSpPr/>
          <p:nvPr/>
        </p:nvGrpSpPr>
        <p:grpSpPr>
          <a:xfrm rot="0">
            <a:off x="9453414" y="5143500"/>
            <a:ext cx="3544044" cy="811307"/>
            <a:chOff x="0" y="0"/>
            <a:chExt cx="4725392" cy="108174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1081743"/>
            </a:xfrm>
            <a:custGeom>
              <a:avLst/>
              <a:gdLst/>
              <a:ahLst/>
              <a:cxnLst/>
              <a:rect r="r" b="b" t="t" l="l"/>
              <a:pathLst>
                <a:path h="1081743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1081743"/>
                  </a:lnTo>
                  <a:lnTo>
                    <a:pt x="0" y="108174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4725392" cy="11103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999"/>
                </a:lnSpc>
              </a:pPr>
              <a:r>
                <a:rPr lang="en-US" sz="3999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Maintenance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53414" y="6207812"/>
            <a:ext cx="7805886" cy="630790"/>
            <a:chOff x="0" y="0"/>
            <a:chExt cx="10407848" cy="84105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407848" cy="841053"/>
            </a:xfrm>
            <a:custGeom>
              <a:avLst/>
              <a:gdLst/>
              <a:ahLst/>
              <a:cxnLst/>
              <a:rect r="r" b="b" t="t" l="l"/>
              <a:pathLst>
                <a:path h="84105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841053"/>
                  </a:lnTo>
                  <a:lnTo>
                    <a:pt x="0" y="8410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52400"/>
              <a:ext cx="10407848" cy="99345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65631" indent="-232815" lvl="1">
                <a:lnSpc>
                  <a:spcPts val="5028"/>
                </a:lnSpc>
                <a:buFont typeface="Arial"/>
                <a:buChar char="•"/>
              </a:pPr>
              <a:r>
                <a:rPr lang="en-US" sz="30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Monitor DB growth and cleanup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53414" y="6760559"/>
            <a:ext cx="7805886" cy="630790"/>
            <a:chOff x="0" y="0"/>
            <a:chExt cx="10407848" cy="84105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407848" cy="841053"/>
            </a:xfrm>
            <a:custGeom>
              <a:avLst/>
              <a:gdLst/>
              <a:ahLst/>
              <a:cxnLst/>
              <a:rect r="r" b="b" t="t" l="l"/>
              <a:pathLst>
                <a:path h="84105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841053"/>
                  </a:lnTo>
                  <a:lnTo>
                    <a:pt x="0" y="8410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52400"/>
              <a:ext cx="10407848" cy="99345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65631" indent="-232815" lvl="1">
                <a:lnSpc>
                  <a:spcPts val="5028"/>
                </a:lnSpc>
                <a:buFont typeface="Arial"/>
                <a:buChar char="•"/>
              </a:pPr>
              <a:r>
                <a:rPr lang="en-US" sz="30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Apply weekly backups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453414" y="7313307"/>
            <a:ext cx="7805886" cy="630790"/>
            <a:chOff x="0" y="0"/>
            <a:chExt cx="10407848" cy="841053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407848" cy="841053"/>
            </a:xfrm>
            <a:custGeom>
              <a:avLst/>
              <a:gdLst/>
              <a:ahLst/>
              <a:cxnLst/>
              <a:rect r="r" b="b" t="t" l="l"/>
              <a:pathLst>
                <a:path h="84105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841053"/>
                  </a:lnTo>
                  <a:lnTo>
                    <a:pt x="0" y="8410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52400"/>
              <a:ext cx="10407848" cy="99345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65631" indent="-232815" lvl="1">
                <a:lnSpc>
                  <a:spcPts val="5028"/>
                </a:lnSpc>
                <a:buFont typeface="Arial"/>
                <a:buChar char="•"/>
              </a:pPr>
              <a:r>
                <a:rPr lang="en-US" sz="30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Regular log and activity review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616">
                <a:alpha val="90196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2841352" y="1489797"/>
            <a:ext cx="12605296" cy="2184084"/>
            <a:chOff x="0" y="0"/>
            <a:chExt cx="16807062" cy="29121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807062" cy="2912112"/>
            </a:xfrm>
            <a:custGeom>
              <a:avLst/>
              <a:gdLst/>
              <a:ahLst/>
              <a:cxnLst/>
              <a:rect r="r" b="b" t="t" l="l"/>
              <a:pathLst>
                <a:path h="2912112" w="16807062">
                  <a:moveTo>
                    <a:pt x="0" y="0"/>
                  </a:moveTo>
                  <a:lnTo>
                    <a:pt x="16807062" y="0"/>
                  </a:lnTo>
                  <a:lnTo>
                    <a:pt x="16807062" y="2912112"/>
                  </a:lnTo>
                  <a:lnTo>
                    <a:pt x="0" y="29121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6807062" cy="2969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7561"/>
                </a:lnSpc>
              </a:pPr>
              <a:r>
                <a:rPr lang="en-US" sz="6062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Project Closure and Lessons Learned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65162" y="4991939"/>
            <a:ext cx="5017889" cy="823197"/>
            <a:chOff x="0" y="0"/>
            <a:chExt cx="6690519" cy="10975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90519" cy="1097596"/>
            </a:xfrm>
            <a:custGeom>
              <a:avLst/>
              <a:gdLst/>
              <a:ahLst/>
              <a:cxnLst/>
              <a:rect r="r" b="b" t="t" l="l"/>
              <a:pathLst>
                <a:path h="1097596" w="6690519">
                  <a:moveTo>
                    <a:pt x="0" y="0"/>
                  </a:moveTo>
                  <a:lnTo>
                    <a:pt x="6690519" y="0"/>
                  </a:lnTo>
                  <a:lnTo>
                    <a:pt x="6690519" y="1097596"/>
                  </a:lnTo>
                  <a:lnTo>
                    <a:pt x="0" y="10975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6690519" cy="113569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4050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Final Deliverables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8700" y="6027694"/>
            <a:ext cx="7805886" cy="630790"/>
            <a:chOff x="0" y="0"/>
            <a:chExt cx="10407848" cy="84105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407848" cy="841053"/>
            </a:xfrm>
            <a:custGeom>
              <a:avLst/>
              <a:gdLst/>
              <a:ahLst/>
              <a:cxnLst/>
              <a:rect r="r" b="b" t="t" l="l"/>
              <a:pathLst>
                <a:path h="84105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841053"/>
                  </a:lnTo>
                  <a:lnTo>
                    <a:pt x="0" y="8410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52400"/>
              <a:ext cx="10407848" cy="99345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65631" indent="-232815" lvl="1">
                <a:lnSpc>
                  <a:spcPts val="5028"/>
                </a:lnSpc>
                <a:buFont typeface="Arial"/>
                <a:buChar char="•"/>
              </a:pPr>
              <a:r>
                <a:rPr lang="en-US" sz="30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Complete source code and file structure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6580441"/>
            <a:ext cx="7805886" cy="630790"/>
            <a:chOff x="0" y="0"/>
            <a:chExt cx="10407848" cy="84105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407848" cy="841053"/>
            </a:xfrm>
            <a:custGeom>
              <a:avLst/>
              <a:gdLst/>
              <a:ahLst/>
              <a:cxnLst/>
              <a:rect r="r" b="b" t="t" l="l"/>
              <a:pathLst>
                <a:path h="84105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841053"/>
                  </a:lnTo>
                  <a:lnTo>
                    <a:pt x="0" y="8410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52400"/>
              <a:ext cx="10407848" cy="99345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65631" indent="-232815" lvl="1">
                <a:lnSpc>
                  <a:spcPts val="5028"/>
                </a:lnSpc>
                <a:buFont typeface="Arial"/>
                <a:buChar char="•"/>
              </a:pPr>
              <a:r>
                <a:rPr lang="en-US" sz="30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Database SQL script for setup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7133189"/>
            <a:ext cx="7805886" cy="630790"/>
            <a:chOff x="0" y="0"/>
            <a:chExt cx="10407848" cy="84105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407848" cy="841053"/>
            </a:xfrm>
            <a:custGeom>
              <a:avLst/>
              <a:gdLst/>
              <a:ahLst/>
              <a:cxnLst/>
              <a:rect r="r" b="b" t="t" l="l"/>
              <a:pathLst>
                <a:path h="841053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841053"/>
                  </a:lnTo>
                  <a:lnTo>
                    <a:pt x="0" y="8410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52400"/>
              <a:ext cx="10407848" cy="99345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65631" indent="-232815" lvl="1">
                <a:lnSpc>
                  <a:spcPts val="5028"/>
                </a:lnSpc>
                <a:buFont typeface="Arial"/>
                <a:buChar char="•"/>
              </a:pPr>
              <a:r>
                <a:rPr lang="en-US" sz="3087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User guide documentation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453414" y="4991939"/>
            <a:ext cx="4518683" cy="823197"/>
            <a:chOff x="0" y="0"/>
            <a:chExt cx="6024911" cy="109759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024911" cy="1097596"/>
            </a:xfrm>
            <a:custGeom>
              <a:avLst/>
              <a:gdLst/>
              <a:ahLst/>
              <a:cxnLst/>
              <a:rect r="r" b="b" t="t" l="l"/>
              <a:pathLst>
                <a:path h="1097596" w="6024911">
                  <a:moveTo>
                    <a:pt x="0" y="0"/>
                  </a:moveTo>
                  <a:lnTo>
                    <a:pt x="6024911" y="0"/>
                  </a:lnTo>
                  <a:lnTo>
                    <a:pt x="6024911" y="1097596"/>
                  </a:lnTo>
                  <a:lnTo>
                    <a:pt x="0" y="10975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6024911" cy="113569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062"/>
                </a:lnSpc>
              </a:pPr>
              <a:r>
                <a:rPr lang="en-US" sz="4050" b="true">
                  <a:solidFill>
                    <a:srgbClr val="DDDDD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Lessons Learned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453414" y="6027694"/>
            <a:ext cx="7805886" cy="630784"/>
            <a:chOff x="0" y="0"/>
            <a:chExt cx="10407848" cy="84104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407848" cy="841045"/>
            </a:xfrm>
            <a:custGeom>
              <a:avLst/>
              <a:gdLst/>
              <a:ahLst/>
              <a:cxnLst/>
              <a:rect r="r" b="b" t="t" l="l"/>
              <a:pathLst>
                <a:path h="84104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841045"/>
                  </a:lnTo>
                  <a:lnTo>
                    <a:pt x="0" y="8410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52400"/>
              <a:ext cx="10407848" cy="9934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66011" indent="-233005" lvl="1">
                <a:lnSpc>
                  <a:spcPts val="5032"/>
                </a:lnSpc>
                <a:buFont typeface="Arial"/>
                <a:buChar char="•"/>
              </a:pPr>
              <a:r>
                <a:rPr lang="en-US" sz="3090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Role-based workflows simplify use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453414" y="6580441"/>
            <a:ext cx="7805886" cy="630784"/>
            <a:chOff x="0" y="0"/>
            <a:chExt cx="10407848" cy="84104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407848" cy="841045"/>
            </a:xfrm>
            <a:custGeom>
              <a:avLst/>
              <a:gdLst/>
              <a:ahLst/>
              <a:cxnLst/>
              <a:rect r="r" b="b" t="t" l="l"/>
              <a:pathLst>
                <a:path h="84104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841045"/>
                  </a:lnTo>
                  <a:lnTo>
                    <a:pt x="0" y="8410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52400"/>
              <a:ext cx="10407848" cy="9934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66011" indent="-233005" lvl="1">
                <a:lnSpc>
                  <a:spcPts val="5032"/>
                </a:lnSpc>
                <a:buFont typeface="Arial"/>
                <a:buChar char="•"/>
              </a:pPr>
              <a:r>
                <a:rPr lang="en-US" sz="3090">
                  <a:solidFill>
                    <a:srgbClr val="CFCECE"/>
                  </a:solidFill>
                  <a:latin typeface="Arimo"/>
                  <a:ea typeface="Arimo"/>
                  <a:cs typeface="Arimo"/>
                  <a:sym typeface="Arimo"/>
                </a:rPr>
                <a:t>Admin approval ensures accountability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DAGnz6BmCE8</dc:identifier>
  <dcterms:modified xsi:type="dcterms:W3CDTF">2011-08-01T06:04:30Z</dcterms:modified>
  <cp:revision>1</cp:revision>
  <dc:title>Tally-Ho-Inventory-System-Overview.pptx</dc:title>
</cp:coreProperties>
</file>

<file path=docProps/thumbnail.jpeg>
</file>